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290" r:id="rId69"/>
    <p:sldId id="291" r:id="rId70"/>
    <p:sldId id="292" r:id="rId7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3.png"/><Relationship Id="rId4" Type="http://schemas.openxmlformats.org/officeDocument/2006/relationships/image" Target="../media/image58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29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2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19.png"/><Relationship Id="rId5" Type="http://schemas.openxmlformats.org/officeDocument/2006/relationships/image" Target="../media/image124.png"/><Relationship Id="rId10" Type="http://schemas.openxmlformats.org/officeDocument/2006/relationships/image" Target="../media/image118.png"/><Relationship Id="rId4" Type="http://schemas.openxmlformats.org/officeDocument/2006/relationships/image" Target="../media/image123.png"/><Relationship Id="rId9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3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27.png"/><Relationship Id="rId4" Type="http://schemas.openxmlformats.org/officeDocument/2006/relationships/image" Target="../media/image131.png"/><Relationship Id="rId9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32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5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28.png"/><Relationship Id="rId4" Type="http://schemas.openxmlformats.org/officeDocument/2006/relationships/image" Target="../media/image136.pn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9.png"/><Relationship Id="rId7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41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5.png"/><Relationship Id="rId7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44.png"/><Relationship Id="rId5" Type="http://schemas.openxmlformats.org/officeDocument/2006/relationships/image" Target="../media/image149.png"/><Relationship Id="rId10" Type="http://schemas.openxmlformats.org/officeDocument/2006/relationships/image" Target="../media/image119.png"/><Relationship Id="rId4" Type="http://schemas.openxmlformats.org/officeDocument/2006/relationships/image" Target="../media/image148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44.png"/><Relationship Id="rId5" Type="http://schemas.openxmlformats.org/officeDocument/2006/relationships/image" Target="../media/image154.png"/><Relationship Id="rId10" Type="http://schemas.openxmlformats.org/officeDocument/2006/relationships/image" Target="../media/image119.png"/><Relationship Id="rId4" Type="http://schemas.openxmlformats.org/officeDocument/2006/relationships/image" Target="../media/image153.pn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4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18.png"/><Relationship Id="rId5" Type="http://schemas.openxmlformats.org/officeDocument/2006/relationships/image" Target="../media/image159.png"/><Relationship Id="rId10" Type="http://schemas.openxmlformats.org/officeDocument/2006/relationships/image" Target="../media/image117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65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1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64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4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19.png"/><Relationship Id="rId5" Type="http://schemas.openxmlformats.org/officeDocument/2006/relationships/image" Target="../media/image179.png"/><Relationship Id="rId10" Type="http://schemas.openxmlformats.org/officeDocument/2006/relationships/image" Target="../media/image118.png"/><Relationship Id="rId4" Type="http://schemas.openxmlformats.org/officeDocument/2006/relationships/image" Target="../media/image178.png"/><Relationship Id="rId9" Type="http://schemas.openxmlformats.org/officeDocument/2006/relationships/image" Target="../media/image117.png"/><Relationship Id="rId14" Type="http://schemas.openxmlformats.org/officeDocument/2006/relationships/image" Target="../media/image1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86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89.png"/><Relationship Id="rId7" Type="http://schemas.openxmlformats.org/officeDocument/2006/relationships/image" Target="../media/image118.png"/><Relationship Id="rId12" Type="http://schemas.openxmlformats.org/officeDocument/2006/relationships/image" Target="../media/image19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93.png"/><Relationship Id="rId5" Type="http://schemas.openxmlformats.org/officeDocument/2006/relationships/image" Target="../media/image191.png"/><Relationship Id="rId10" Type="http://schemas.openxmlformats.org/officeDocument/2006/relationships/image" Target="../media/image192.png"/><Relationship Id="rId4" Type="http://schemas.openxmlformats.org/officeDocument/2006/relationships/image" Target="../media/image190.png"/><Relationship Id="rId9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5.png"/><Relationship Id="rId7" Type="http://schemas.openxmlformats.org/officeDocument/2006/relationships/image" Target="../media/image18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19.png"/><Relationship Id="rId18" Type="http://schemas.openxmlformats.org/officeDocument/2006/relationships/image" Target="../media/image209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118.png"/><Relationship Id="rId17" Type="http://schemas.openxmlformats.org/officeDocument/2006/relationships/image" Target="../media/image208.png"/><Relationship Id="rId2" Type="http://schemas.openxmlformats.org/officeDocument/2006/relationships/image" Target="../media/image113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117.png"/><Relationship Id="rId5" Type="http://schemas.openxmlformats.org/officeDocument/2006/relationships/image" Target="../media/image200.png"/><Relationship Id="rId15" Type="http://schemas.openxmlformats.org/officeDocument/2006/relationships/image" Target="../media/image206.png"/><Relationship Id="rId10" Type="http://schemas.openxmlformats.org/officeDocument/2006/relationships/image" Target="../media/image205.png"/><Relationship Id="rId19" Type="http://schemas.openxmlformats.org/officeDocument/2006/relationships/image" Target="../media/image21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1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12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14.png"/><Relationship Id="rId10" Type="http://schemas.openxmlformats.org/officeDocument/2006/relationships/image" Target="../media/image215.png"/><Relationship Id="rId4" Type="http://schemas.openxmlformats.org/officeDocument/2006/relationships/image" Target="../media/image213.png"/><Relationship Id="rId9" Type="http://schemas.openxmlformats.org/officeDocument/2006/relationships/image" Target="../media/image1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14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113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183.png"/><Relationship Id="rId5" Type="http://schemas.openxmlformats.org/officeDocument/2006/relationships/image" Target="../media/image218.png"/><Relationship Id="rId15" Type="http://schemas.openxmlformats.org/officeDocument/2006/relationships/image" Target="../media/image223.png"/><Relationship Id="rId10" Type="http://schemas.openxmlformats.org/officeDocument/2006/relationships/image" Target="../media/image119.png"/><Relationship Id="rId4" Type="http://schemas.openxmlformats.org/officeDocument/2006/relationships/image" Target="../media/image217.png"/><Relationship Id="rId9" Type="http://schemas.openxmlformats.org/officeDocument/2006/relationships/image" Target="../media/image118.png"/><Relationship Id="rId14" Type="http://schemas.openxmlformats.org/officeDocument/2006/relationships/image" Target="../media/image2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26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6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118.png"/><Relationship Id="rId5" Type="http://schemas.openxmlformats.org/officeDocument/2006/relationships/image" Target="../media/image231.png"/><Relationship Id="rId15" Type="http://schemas.openxmlformats.org/officeDocument/2006/relationships/image" Target="../media/image238.png"/><Relationship Id="rId10" Type="http://schemas.openxmlformats.org/officeDocument/2006/relationships/image" Target="../media/image117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39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9" Type="http://schemas.openxmlformats.org/officeDocument/2006/relationships/image" Target="../media/image2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42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Relationship Id="rId9" Type="http://schemas.openxmlformats.org/officeDocument/2006/relationships/image" Target="../media/image2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117.png"/><Relationship Id="rId7" Type="http://schemas.openxmlformats.org/officeDocument/2006/relationships/image" Target="../media/image24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2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117.png"/><Relationship Id="rId7" Type="http://schemas.openxmlformats.org/officeDocument/2006/relationships/image" Target="../media/image25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13.png"/><Relationship Id="rId7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5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117.png"/><Relationship Id="rId7" Type="http://schemas.openxmlformats.org/officeDocument/2006/relationships/image" Target="../media/image25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2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6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117.png"/><Relationship Id="rId7" Type="http://schemas.openxmlformats.org/officeDocument/2006/relationships/image" Target="../media/image25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2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17.png"/><Relationship Id="rId7" Type="http://schemas.openxmlformats.org/officeDocument/2006/relationships/image" Target="../media/image26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13.png"/><Relationship Id="rId7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7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17.png"/><Relationship Id="rId7" Type="http://schemas.openxmlformats.org/officeDocument/2006/relationships/image" Target="../media/image27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117.png"/><Relationship Id="rId7" Type="http://schemas.openxmlformats.org/officeDocument/2006/relationships/image" Target="../media/image27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7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113.png"/><Relationship Id="rId7" Type="http://schemas.openxmlformats.org/officeDocument/2006/relationships/image" Target="../media/image27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13.png"/><Relationship Id="rId7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8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17.png"/><Relationship Id="rId7" Type="http://schemas.openxmlformats.org/officeDocument/2006/relationships/image" Target="../media/image28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9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117.png"/><Relationship Id="rId7" Type="http://schemas.openxmlformats.org/officeDocument/2006/relationships/image" Target="../media/image29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17.png"/><Relationship Id="rId7" Type="http://schemas.openxmlformats.org/officeDocument/2006/relationships/image" Target="../media/image29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2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9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9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0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117.png"/><Relationship Id="rId7" Type="http://schemas.openxmlformats.org/officeDocument/2006/relationships/image" Target="../media/image3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17.png"/><Relationship Id="rId7" Type="http://schemas.openxmlformats.org/officeDocument/2006/relationships/image" Target="../media/image3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8.png"/><Relationship Id="rId7" Type="http://schemas.openxmlformats.org/officeDocument/2006/relationships/image" Target="../media/image333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336.png"/><Relationship Id="rId4" Type="http://schemas.openxmlformats.org/officeDocument/2006/relationships/image" Target="../media/image329.png"/><Relationship Id="rId9" Type="http://schemas.openxmlformats.org/officeDocument/2006/relationships/image" Target="../media/image33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9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2" Type="http://schemas.openxmlformats.org/officeDocument/2006/relationships/image" Target="../media/image68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5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8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58.png"/><Relationship Id="rId9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89033"/>
            <a:ext cx="12491619" cy="10693795"/>
            <a:chOff x="-57143" y="-389033"/>
            <a:chExt cx="12491619" cy="106937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89033"/>
              <a:ext cx="12491619" cy="106937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19861" y="9357289"/>
            <a:ext cx="8003681" cy="463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2258" y="7098809"/>
            <a:ext cx="2396734" cy="420021"/>
            <a:chOff x="1702258" y="7098809"/>
            <a:chExt cx="2396734" cy="4200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309" y="6980910"/>
              <a:ext cx="1544233" cy="79582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5563" y="6941356"/>
              <a:ext cx="1120405" cy="8274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4569" y="4958006"/>
            <a:ext cx="7138338" cy="12477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1305" y="2133160"/>
            <a:ext cx="8172194" cy="4075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34476" y="-19048"/>
            <a:ext cx="5851238" cy="10295400"/>
            <a:chOff x="12434476" y="-19048"/>
            <a:chExt cx="5851238" cy="102954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4476" y="-19048"/>
              <a:ext cx="5851238" cy="102954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273" y="1876102"/>
            <a:ext cx="7023695" cy="9371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1779" y="20993"/>
            <a:ext cx="5377362" cy="1870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971" y="277636"/>
            <a:ext cx="1018029" cy="1018029"/>
            <a:chOff x="839971" y="277636"/>
            <a:chExt cx="1018029" cy="1018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1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230" y="225858"/>
            <a:ext cx="1231776" cy="1233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8691" y="21777"/>
            <a:ext cx="5525104" cy="1879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688889"/>
            <a:ext cx="18285714" cy="8596825"/>
            <a:chOff x="0" y="1688889"/>
            <a:chExt cx="18285714" cy="85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688889"/>
              <a:ext cx="18285714" cy="8596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334" y="170625"/>
            <a:ext cx="1210886" cy="1210886"/>
            <a:chOff x="492334" y="170625"/>
            <a:chExt cx="1210886" cy="12108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2334" y="170625"/>
              <a:ext cx="1210886" cy="1210886"/>
              <a:chOff x="492334" y="170625"/>
              <a:chExt cx="1210886" cy="12108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2334" y="170625"/>
                <a:ext cx="1210886" cy="121088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412" y="274682"/>
              <a:ext cx="1576728" cy="1104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8641" y="3766811"/>
            <a:ext cx="8410787" cy="5196859"/>
            <a:chOff x="9218641" y="3766811"/>
            <a:chExt cx="8410787" cy="5196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8641" y="3766811"/>
              <a:ext cx="8410787" cy="5196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8641" y="3766811"/>
            <a:ext cx="8410787" cy="5196859"/>
            <a:chOff x="9218641" y="3766811"/>
            <a:chExt cx="8410787" cy="5196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8641" y="3766811"/>
              <a:ext cx="8410787" cy="5196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925" y="3766811"/>
            <a:ext cx="8429293" cy="5196859"/>
            <a:chOff x="349925" y="3766811"/>
            <a:chExt cx="8429293" cy="5196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25" y="3766811"/>
              <a:ext cx="8429293" cy="5196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273503"/>
            <a:ext cx="4383810" cy="919011"/>
            <a:chOff x="349925" y="273503"/>
            <a:chExt cx="4383810" cy="9190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863" y="1016440"/>
            <a:ext cx="3701390" cy="1177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DFE5FA-EB28-2529-3208-6D455139C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26" y="3766811"/>
            <a:ext cx="8431090" cy="51968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5887" y="3808146"/>
            <a:ext cx="6917205" cy="1824891"/>
            <a:chOff x="9045887" y="3808146"/>
            <a:chExt cx="6917205" cy="182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5887" y="3808146"/>
              <a:ext cx="6917205" cy="1824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505" y="4720592"/>
            <a:ext cx="6872834" cy="3428117"/>
            <a:chOff x="752505" y="4720592"/>
            <a:chExt cx="6872834" cy="34281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05" y="4720592"/>
              <a:ext cx="6872834" cy="3428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6434650"/>
            <a:ext cx="6820235" cy="2031812"/>
            <a:chOff x="9142857" y="6434650"/>
            <a:chExt cx="6820235" cy="20318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434650"/>
              <a:ext cx="6820235" cy="2031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548" y="5829985"/>
            <a:ext cx="1348387" cy="540134"/>
            <a:chOff x="1018548" y="5829985"/>
            <a:chExt cx="1348387" cy="540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548" y="5829985"/>
              <a:ext cx="1348387" cy="540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548" y="7553567"/>
            <a:ext cx="1348387" cy="521314"/>
            <a:chOff x="1018548" y="7553567"/>
            <a:chExt cx="1348387" cy="5213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548" y="7553567"/>
              <a:ext cx="1348387" cy="521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59451" y="5009524"/>
            <a:ext cx="1348387" cy="540134"/>
            <a:chOff x="9259451" y="5009524"/>
            <a:chExt cx="1348387" cy="540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9451" y="5009524"/>
              <a:ext cx="1348387" cy="540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8248" y="2518654"/>
            <a:ext cx="6011838" cy="16738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86609" y="8428914"/>
            <a:ext cx="7119257" cy="1705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380" y="2615699"/>
            <a:ext cx="6584710" cy="7503777"/>
            <a:chOff x="1441380" y="2615699"/>
            <a:chExt cx="6584710" cy="7503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380" y="2615699"/>
              <a:ext cx="6584710" cy="7503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828805"/>
            <a:ext cx="7474384" cy="5913799"/>
            <a:chOff x="9142857" y="3828805"/>
            <a:chExt cx="7474384" cy="5913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828805"/>
              <a:ext cx="7474384" cy="5913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0470" y="2434165"/>
            <a:ext cx="6011838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9866" y="5396976"/>
            <a:ext cx="6171429" cy="2629461"/>
            <a:chOff x="9949866" y="5396976"/>
            <a:chExt cx="6171429" cy="2629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9866" y="5396976"/>
              <a:ext cx="6171429" cy="26294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5095" y="4432257"/>
            <a:ext cx="7097279" cy="4531661"/>
            <a:chOff x="1185095" y="4432257"/>
            <a:chExt cx="7097279" cy="4531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095" y="4432257"/>
              <a:ext cx="7097279" cy="45316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248" y="2518657"/>
            <a:ext cx="60023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21" y="4205577"/>
            <a:ext cx="6171429" cy="4930247"/>
            <a:chOff x="1648021" y="4205577"/>
            <a:chExt cx="6171429" cy="49302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21" y="4205577"/>
              <a:ext cx="6171429" cy="49302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6234" y="6458437"/>
            <a:ext cx="7118814" cy="1208646"/>
            <a:chOff x="9766234" y="6458437"/>
            <a:chExt cx="7118814" cy="12086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6234" y="6458437"/>
              <a:ext cx="7118814" cy="12086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9724" y="5463082"/>
            <a:ext cx="4970847" cy="12715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467" y="2518657"/>
            <a:ext cx="7959895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1731" y="4266983"/>
            <a:ext cx="11754488" cy="5095486"/>
            <a:chOff x="3191731" y="4266983"/>
            <a:chExt cx="11754488" cy="50954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731" y="4266983"/>
              <a:ext cx="11754488" cy="50954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41295" y="2518657"/>
            <a:ext cx="10372448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96351" y="4119815"/>
            <a:ext cx="6171429" cy="5513817"/>
            <a:chOff x="2496351" y="4119815"/>
            <a:chExt cx="6171429" cy="5513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6351" y="4119815"/>
              <a:ext cx="6171429" cy="5513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7934" y="4119815"/>
            <a:ext cx="6171429" cy="5513817"/>
            <a:chOff x="9617934" y="4119815"/>
            <a:chExt cx="6171429" cy="5513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7934" y="4119815"/>
              <a:ext cx="6171429" cy="55138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93676" y="2518657"/>
            <a:ext cx="90355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9629" y="3952010"/>
            <a:ext cx="10538693" cy="5821166"/>
            <a:chOff x="3799629" y="3952010"/>
            <a:chExt cx="10538693" cy="58211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9629" y="3952010"/>
              <a:ext cx="10538693" cy="58211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314" y="2518657"/>
            <a:ext cx="7942238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2181" y="4057720"/>
            <a:ext cx="6264454" cy="5435241"/>
            <a:chOff x="9642181" y="4057720"/>
            <a:chExt cx="6264454" cy="5435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2181" y="4057720"/>
              <a:ext cx="6264454" cy="5435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6646" y="4057720"/>
            <a:ext cx="6588177" cy="5435241"/>
            <a:chOff x="2366646" y="4057720"/>
            <a:chExt cx="6588177" cy="54352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646" y="4057720"/>
              <a:ext cx="6588177" cy="543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15054" y="7583802"/>
            <a:ext cx="3276385" cy="192857"/>
            <a:chOff x="8315054" y="7583802"/>
            <a:chExt cx="3276385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00000">
              <a:off x="8315054" y="7583802"/>
              <a:ext cx="3276385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9544" y="7924902"/>
            <a:ext cx="5076666" cy="823439"/>
            <a:chOff x="3179544" y="7924902"/>
            <a:chExt cx="5076666" cy="8234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544" y="7924902"/>
              <a:ext cx="5076666" cy="8234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076" y="2518657"/>
            <a:ext cx="6758162" cy="1673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23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56543" cy="10285714"/>
            <a:chOff x="0" y="0"/>
            <a:chExt cx="1825654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5654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946253"/>
            <a:ext cx="18285714" cy="5339461"/>
            <a:chOff x="0" y="4946253"/>
            <a:chExt cx="18285714" cy="5339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46253"/>
              <a:ext cx="18285714" cy="5339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7306" y="442572"/>
            <a:ext cx="9159766" cy="2733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7828" y="2841699"/>
            <a:ext cx="13141745" cy="6275881"/>
            <a:chOff x="2977828" y="2841699"/>
            <a:chExt cx="13141745" cy="6275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7828" y="2841699"/>
              <a:ext cx="13141745" cy="62758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4481" y="3615175"/>
            <a:ext cx="3188653" cy="9457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1424" y="3615175"/>
            <a:ext cx="2611510" cy="9457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4481" y="5592025"/>
            <a:ext cx="3249367" cy="9457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1432" y="5592022"/>
            <a:ext cx="3246701" cy="9616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4481" y="7625892"/>
            <a:ext cx="3333177" cy="9457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1424" y="7625892"/>
            <a:ext cx="2133082" cy="945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84232" y="4946253"/>
            <a:ext cx="11928937" cy="14286"/>
            <a:chOff x="3584232" y="4946253"/>
            <a:chExt cx="1192893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232" y="4946253"/>
              <a:ext cx="1192893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84232" y="7023966"/>
            <a:ext cx="11928937" cy="14286"/>
            <a:chOff x="3584232" y="7023966"/>
            <a:chExt cx="11928937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232" y="7023966"/>
              <a:ext cx="11928937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0882" y="4011544"/>
            <a:ext cx="6409305" cy="5566457"/>
            <a:chOff x="2350882" y="4011544"/>
            <a:chExt cx="6409305" cy="5566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0882" y="4011544"/>
              <a:ext cx="6409305" cy="5566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6629" y="4011544"/>
            <a:ext cx="6409305" cy="5566457"/>
            <a:chOff x="9366629" y="4011544"/>
            <a:chExt cx="6409305" cy="5566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6629" y="4011544"/>
              <a:ext cx="6409305" cy="5566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89877" y="7588254"/>
            <a:ext cx="2812626" cy="192857"/>
            <a:chOff x="8189877" y="7588254"/>
            <a:chExt cx="2812626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8189877" y="7588254"/>
              <a:ext cx="2812626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9316" y="8114457"/>
            <a:ext cx="5287033" cy="818588"/>
            <a:chOff x="2919316" y="8114457"/>
            <a:chExt cx="5287033" cy="8185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9316" y="8114457"/>
              <a:ext cx="5287033" cy="8185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762" y="2518657"/>
            <a:ext cx="6898724" cy="1673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1081" y="4675082"/>
            <a:ext cx="4930678" cy="4189897"/>
            <a:chOff x="301081" y="4675082"/>
            <a:chExt cx="4930678" cy="4189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081" y="4675082"/>
              <a:ext cx="4930678" cy="4189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8352" y="7639631"/>
            <a:ext cx="4220401" cy="192857"/>
            <a:chOff x="2388352" y="7639631"/>
            <a:chExt cx="4220401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20000">
              <a:off x="2388352" y="7639631"/>
              <a:ext cx="4220401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5983" y="8362586"/>
            <a:ext cx="703670" cy="383329"/>
            <a:chOff x="1755983" y="8362586"/>
            <a:chExt cx="703670" cy="3833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983" y="8362586"/>
              <a:ext cx="703670" cy="383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23064" y="4675082"/>
            <a:ext cx="4941897" cy="4189897"/>
            <a:chOff x="6623064" y="4675082"/>
            <a:chExt cx="4941897" cy="4189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3064" y="4675082"/>
              <a:ext cx="4941897" cy="4189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2584" y="4675082"/>
            <a:ext cx="4909374" cy="4189897"/>
            <a:chOff x="12922584" y="4675082"/>
            <a:chExt cx="4909374" cy="4189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2584" y="4675082"/>
              <a:ext cx="4909374" cy="41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34988" y="7790008"/>
            <a:ext cx="3978334" cy="192857"/>
            <a:chOff x="9334988" y="7790008"/>
            <a:chExt cx="3978334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9334988" y="7790008"/>
              <a:ext cx="3978334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43403" y="8353062"/>
            <a:ext cx="703670" cy="383329"/>
            <a:chOff x="8743403" y="8353062"/>
            <a:chExt cx="703670" cy="383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3403" y="8353062"/>
              <a:ext cx="703670" cy="3833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4895" y="2518657"/>
            <a:ext cx="7593648" cy="16738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5267" y="6029238"/>
            <a:ext cx="7306554" cy="1885292"/>
            <a:chOff x="9755267" y="6029238"/>
            <a:chExt cx="7306554" cy="1885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5267" y="6029238"/>
              <a:ext cx="7306554" cy="1885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0439" y="3773495"/>
            <a:ext cx="7816000" cy="6396779"/>
            <a:chOff x="1010439" y="3773495"/>
            <a:chExt cx="7816000" cy="6396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39" y="3773495"/>
              <a:ext cx="7816000" cy="6396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638" y="2518657"/>
            <a:ext cx="9568829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925" y="7944438"/>
            <a:ext cx="1403710" cy="835265"/>
            <a:chOff x="349925" y="7944438"/>
            <a:chExt cx="1403710" cy="835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25" y="7944438"/>
              <a:ext cx="1403710" cy="8352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16181" y="2518657"/>
            <a:ext cx="7893505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9925" y="8009692"/>
            <a:ext cx="1466363" cy="798813"/>
            <a:chOff x="349925" y="8009692"/>
            <a:chExt cx="1466363" cy="7988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25" y="8009692"/>
              <a:ext cx="1466363" cy="798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276" y="7286043"/>
            <a:ext cx="2199204" cy="192857"/>
            <a:chOff x="1726276" y="7286043"/>
            <a:chExt cx="2199204" cy="19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1726276" y="7286043"/>
              <a:ext cx="2199204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1137" y="4462113"/>
            <a:ext cx="6171429" cy="4418905"/>
            <a:chOff x="3781137" y="4462113"/>
            <a:chExt cx="6171429" cy="441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137" y="4462113"/>
              <a:ext cx="6171429" cy="4418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85899" y="2848162"/>
            <a:ext cx="3957250" cy="3227903"/>
            <a:chOff x="12085899" y="2848162"/>
            <a:chExt cx="3957250" cy="32279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85899" y="2848162"/>
              <a:ext cx="3957250" cy="32279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6430" y="4757873"/>
            <a:ext cx="2221027" cy="192857"/>
            <a:chOff x="9936430" y="4757873"/>
            <a:chExt cx="2221027" cy="1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60000">
              <a:off x="9936430" y="4757873"/>
              <a:ext cx="2221027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78809" y="6433342"/>
            <a:ext cx="6171429" cy="3320072"/>
            <a:chOff x="10978809" y="6433342"/>
            <a:chExt cx="6171429" cy="3320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8809" y="6433342"/>
              <a:ext cx="6171429" cy="3320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26951" y="6321015"/>
            <a:ext cx="682801" cy="192857"/>
            <a:chOff x="13726951" y="6321015"/>
            <a:chExt cx="682801" cy="1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340000">
              <a:off x="13726951" y="6321015"/>
              <a:ext cx="682801" cy="19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5881" y="3555153"/>
            <a:ext cx="5786737" cy="6171429"/>
            <a:chOff x="1375881" y="3555153"/>
            <a:chExt cx="578673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881" y="3555153"/>
              <a:ext cx="578673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26979" y="3750407"/>
            <a:ext cx="3639258" cy="6171429"/>
            <a:chOff x="8726979" y="3750407"/>
            <a:chExt cx="363925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6979" y="3750407"/>
              <a:ext cx="363925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8819" y="3750407"/>
            <a:ext cx="3554743" cy="6171429"/>
            <a:chOff x="12698819" y="3750407"/>
            <a:chExt cx="35547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8819" y="3750407"/>
              <a:ext cx="35547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3254" y="6188889"/>
            <a:ext cx="2219032" cy="192857"/>
            <a:chOff x="11403254" y="6188889"/>
            <a:chExt cx="2219032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0">
              <a:off x="11403254" y="6188889"/>
              <a:ext cx="2219032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5654" y="9033954"/>
            <a:ext cx="3669538" cy="620303"/>
            <a:chOff x="2495654" y="9033954"/>
            <a:chExt cx="3669538" cy="620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654" y="9033954"/>
              <a:ext cx="3669538" cy="6203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686" y="2518657"/>
            <a:ext cx="4900724" cy="16738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26752" y="2690985"/>
            <a:ext cx="6707686" cy="12715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60739" y="8169653"/>
            <a:ext cx="3410093" cy="9691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5365" y="4202644"/>
            <a:ext cx="8390352" cy="5243821"/>
            <a:chOff x="465365" y="4202644"/>
            <a:chExt cx="8390352" cy="5243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365" y="4202644"/>
              <a:ext cx="8390352" cy="5243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775" y="4202644"/>
            <a:ext cx="8950800" cy="5243821"/>
            <a:chOff x="9047775" y="4202644"/>
            <a:chExt cx="8950800" cy="5243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7775" y="4202644"/>
              <a:ext cx="8950800" cy="5243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371" y="2518657"/>
            <a:ext cx="6797771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3877" y="3850913"/>
            <a:ext cx="5938178" cy="6171429"/>
            <a:chOff x="9993877" y="3850913"/>
            <a:chExt cx="593817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3877" y="3850913"/>
              <a:ext cx="5938178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295" y="2515429"/>
            <a:ext cx="7302580" cy="1691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8636" y="4358504"/>
            <a:ext cx="6171429" cy="5092214"/>
            <a:chOff x="1578636" y="4358504"/>
            <a:chExt cx="6171429" cy="509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636" y="4358504"/>
              <a:ext cx="6171429" cy="5092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76248" y="6590313"/>
            <a:ext cx="1271443" cy="692628"/>
            <a:chOff x="4076248" y="6590313"/>
            <a:chExt cx="1271443" cy="6926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6248" y="6590313"/>
              <a:ext cx="1271443" cy="6926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47691" y="6840199"/>
            <a:ext cx="4646186" cy="192857"/>
            <a:chOff x="5347691" y="6840199"/>
            <a:chExt cx="4646186" cy="1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691" y="6840199"/>
              <a:ext cx="4646186" cy="1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3502" y="2803699"/>
            <a:ext cx="7784258" cy="12793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33" y="2518657"/>
            <a:ext cx="8159305" cy="1673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2505" y="3796583"/>
            <a:ext cx="7679892" cy="6111811"/>
            <a:chOff x="752505" y="3796583"/>
            <a:chExt cx="7679892" cy="6111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505" y="3796583"/>
              <a:ext cx="7679892" cy="6111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2063" y="3796583"/>
            <a:ext cx="8619960" cy="6111811"/>
            <a:chOff x="9092063" y="3796583"/>
            <a:chExt cx="8619960" cy="6111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2063" y="3796583"/>
              <a:ext cx="8619960" cy="6111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505" y="3658055"/>
            <a:ext cx="5888776" cy="6424816"/>
            <a:chOff x="752505" y="3658055"/>
            <a:chExt cx="5888776" cy="64248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505" y="3658055"/>
              <a:ext cx="5888776" cy="64248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1281" y="3658055"/>
            <a:ext cx="5320705" cy="4481916"/>
            <a:chOff x="6641281" y="3658055"/>
            <a:chExt cx="5320705" cy="44819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1281" y="3658055"/>
              <a:ext cx="5320705" cy="448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97143" y="3677102"/>
            <a:ext cx="2860900" cy="1044703"/>
            <a:chOff x="13497143" y="3677102"/>
            <a:chExt cx="2860900" cy="10447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7143" y="3677102"/>
              <a:ext cx="2860900" cy="1044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07262" y="5899013"/>
            <a:ext cx="4633977" cy="837840"/>
            <a:chOff x="12807262" y="5899013"/>
            <a:chExt cx="4633977" cy="837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7262" y="5899013"/>
              <a:ext cx="4633977" cy="837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03156" y="7869001"/>
            <a:ext cx="2442188" cy="900807"/>
            <a:chOff x="13903156" y="7869001"/>
            <a:chExt cx="2442188" cy="9008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3156" y="7869001"/>
              <a:ext cx="2442188" cy="900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69829" y="4729950"/>
            <a:ext cx="1271443" cy="825814"/>
            <a:chOff x="3069829" y="4729950"/>
            <a:chExt cx="1271443" cy="8258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9829" y="4729950"/>
              <a:ext cx="1271443" cy="8258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18518" y="5972295"/>
            <a:ext cx="1593881" cy="192857"/>
            <a:chOff x="3518518" y="5972295"/>
            <a:chExt cx="1593881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00000">
              <a:off x="3518518" y="5972295"/>
              <a:ext cx="1593881" cy="19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343" y="2515429"/>
            <a:ext cx="6695875" cy="16914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0369" y="8200473"/>
            <a:ext cx="5972582" cy="8015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86079" y="4610493"/>
            <a:ext cx="5449591" cy="8098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24177" y="6703442"/>
            <a:ext cx="5338915" cy="7770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38300" y="8666115"/>
            <a:ext cx="5414734" cy="6936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64120" y="9551399"/>
            <a:ext cx="3449096" cy="8027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32460" y="6493228"/>
            <a:ext cx="2234315" cy="8561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473" y="3919192"/>
            <a:ext cx="8755340" cy="3889919"/>
            <a:chOff x="379473" y="3919192"/>
            <a:chExt cx="8755340" cy="38899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3" y="3919192"/>
              <a:ext cx="8755340" cy="3889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4813" y="3937500"/>
            <a:ext cx="8769161" cy="3871611"/>
            <a:chOff x="9134813" y="3937500"/>
            <a:chExt cx="8769161" cy="3871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4813" y="3937500"/>
              <a:ext cx="8769161" cy="38716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153" y="2515429"/>
            <a:ext cx="6966828" cy="16914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1987" y="8305610"/>
            <a:ext cx="9850495" cy="1440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7665224" cy="10438095"/>
            <a:chOff x="-147764" y="0"/>
            <a:chExt cx="7665224" cy="104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7665224" cy="104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85427" y="1569644"/>
            <a:ext cx="8692019" cy="987129"/>
            <a:chOff x="8085427" y="1569644"/>
            <a:chExt cx="8692019" cy="9871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270166" y="2507237"/>
              <a:ext cx="8507243" cy="35714"/>
              <a:chOff x="8270166" y="2507237"/>
              <a:chExt cx="8507243" cy="3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270166" y="2507237"/>
                <a:ext cx="8507243" cy="3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9321" y="1226577"/>
              <a:ext cx="3629471" cy="15836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022" y="4127254"/>
            <a:ext cx="5209795" cy="24742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3271" y="2969796"/>
            <a:ext cx="3371636" cy="1377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05499" y="2950749"/>
            <a:ext cx="2420503" cy="13874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5327" y="4191669"/>
            <a:ext cx="2535542" cy="40768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49136" y="4191669"/>
            <a:ext cx="2786351" cy="43998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608" y="4277319"/>
            <a:ext cx="8335044" cy="3427787"/>
            <a:chOff x="602608" y="4277319"/>
            <a:chExt cx="8335044" cy="34277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608" y="4277319"/>
              <a:ext cx="8335044" cy="34277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49174" y="4205438"/>
            <a:ext cx="998097" cy="543721"/>
            <a:chOff x="2549174" y="4205438"/>
            <a:chExt cx="998097" cy="5437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9174" y="4205438"/>
              <a:ext cx="998097" cy="543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2731" y="5137827"/>
            <a:ext cx="6155272" cy="192857"/>
            <a:chOff x="3452731" y="5137827"/>
            <a:chExt cx="615527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40000">
              <a:off x="3452731" y="5137827"/>
              <a:ext cx="6155272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71082" y="7085195"/>
            <a:ext cx="998097" cy="543721"/>
            <a:chOff x="4271082" y="7085195"/>
            <a:chExt cx="998097" cy="543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082" y="7085195"/>
              <a:ext cx="998097" cy="543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3462" y="4277319"/>
            <a:ext cx="8492629" cy="3427787"/>
            <a:chOff x="9513462" y="4277319"/>
            <a:chExt cx="8492629" cy="34277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3462" y="4277319"/>
              <a:ext cx="8492629" cy="342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153" y="2515429"/>
            <a:ext cx="6966828" cy="16914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8599" y="8363239"/>
            <a:ext cx="7325544" cy="9136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56010" y="6947212"/>
            <a:ext cx="3731496" cy="9136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00199" y="3775613"/>
            <a:ext cx="3416943" cy="6447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1022" y="4260003"/>
            <a:ext cx="998097" cy="650321"/>
            <a:chOff x="11481022" y="4260003"/>
            <a:chExt cx="998097" cy="6503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1022" y="4260003"/>
              <a:ext cx="998097" cy="6503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39635" y="6678888"/>
            <a:ext cx="1978114" cy="650321"/>
            <a:chOff x="14739635" y="6678888"/>
            <a:chExt cx="1978114" cy="6503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39635" y="6678888"/>
              <a:ext cx="1978114" cy="65032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49673" y="7693534"/>
            <a:ext cx="2984629" cy="5412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167" y="3634967"/>
            <a:ext cx="7900585" cy="6378137"/>
            <a:chOff x="1239167" y="3634967"/>
            <a:chExt cx="7900585" cy="637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167" y="3634967"/>
              <a:ext cx="7900585" cy="637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4166" y="3634967"/>
            <a:ext cx="7345854" cy="6378137"/>
            <a:chOff x="9694166" y="3634967"/>
            <a:chExt cx="7345854" cy="6378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4166" y="3634967"/>
              <a:ext cx="7345854" cy="63781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562" y="2518657"/>
            <a:ext cx="67619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457" y="5835979"/>
            <a:ext cx="7278441" cy="2367088"/>
            <a:chOff x="733457" y="5835979"/>
            <a:chExt cx="7278441" cy="23670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57" y="5835979"/>
              <a:ext cx="7278441" cy="2367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3275" y="6882480"/>
            <a:ext cx="971831" cy="540843"/>
            <a:chOff x="5793275" y="6882480"/>
            <a:chExt cx="971831" cy="540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3275" y="6882480"/>
              <a:ext cx="971831" cy="540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52702" y="5681716"/>
            <a:ext cx="4061862" cy="192857"/>
            <a:chOff x="5952702" y="5681716"/>
            <a:chExt cx="406186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80000">
              <a:off x="5952702" y="5681716"/>
              <a:ext cx="4061862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8075" y="3829555"/>
            <a:ext cx="7463059" cy="1688508"/>
            <a:chOff x="9688075" y="3829555"/>
            <a:chExt cx="7463059" cy="1688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8075" y="3829555"/>
              <a:ext cx="7463059" cy="1688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8075" y="7354948"/>
            <a:ext cx="7463059" cy="1976176"/>
            <a:chOff x="9688075" y="7354948"/>
            <a:chExt cx="7463059" cy="19761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8075" y="7354948"/>
              <a:ext cx="7463059" cy="19761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48604" y="7651540"/>
            <a:ext cx="3155974" cy="192857"/>
            <a:chOff x="6648604" y="7651540"/>
            <a:chExt cx="3155974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20000">
              <a:off x="6648604" y="7651540"/>
              <a:ext cx="3155974" cy="1928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9448" y="2518657"/>
            <a:ext cx="5046181" cy="16738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00774" y="4760860"/>
            <a:ext cx="3858162" cy="9136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44145" y="8564155"/>
            <a:ext cx="3918934" cy="7256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6292" y="3935111"/>
            <a:ext cx="7485303" cy="5724846"/>
            <a:chOff x="1256292" y="3935111"/>
            <a:chExt cx="7485303" cy="5724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292" y="3935111"/>
              <a:ext cx="7485303" cy="5724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8946" y="3935111"/>
            <a:ext cx="7381161" cy="5724846"/>
            <a:chOff x="9638946" y="3935111"/>
            <a:chExt cx="7381161" cy="5724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8946" y="3935111"/>
              <a:ext cx="7381161" cy="57248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76" y="2518657"/>
            <a:ext cx="7036933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8704" y="4397996"/>
            <a:ext cx="8602077" cy="4647004"/>
            <a:chOff x="1138704" y="4397996"/>
            <a:chExt cx="8602077" cy="4647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704" y="4397996"/>
              <a:ext cx="8602077" cy="46470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8894" y="4397996"/>
            <a:ext cx="6082466" cy="4647004"/>
            <a:chOff x="11058894" y="4397996"/>
            <a:chExt cx="6082466" cy="46470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8894" y="4397996"/>
              <a:ext cx="6082466" cy="46470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76" y="2518657"/>
            <a:ext cx="7017886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6B759E-E6F3-48C9-2645-DCD32E838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43" y="3238500"/>
            <a:ext cx="8055561" cy="6490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15481F-0746-3251-DB3A-607D69037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12" y="5413780"/>
            <a:ext cx="1341236" cy="23014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984981" y="1663125"/>
            <a:ext cx="315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505B14-F519-7681-931D-14A4594112DA}"/>
              </a:ext>
            </a:extLst>
          </p:cNvPr>
          <p:cNvSpPr/>
          <p:nvPr/>
        </p:nvSpPr>
        <p:spPr>
          <a:xfrm>
            <a:off x="7737800" y="5947180"/>
            <a:ext cx="609600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CFF12F-A8FB-68FB-B425-6B088EDFEF73}"/>
              </a:ext>
            </a:extLst>
          </p:cNvPr>
          <p:cNvCxnSpPr>
            <a:cxnSpLocks/>
          </p:cNvCxnSpPr>
          <p:nvPr/>
        </p:nvCxnSpPr>
        <p:spPr>
          <a:xfrm flipV="1">
            <a:off x="8405298" y="4278642"/>
            <a:ext cx="2819400" cy="17145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9864158-3CAE-BCB6-F2C9-A0554EC58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5400" y="2983301"/>
            <a:ext cx="4701947" cy="1790855"/>
          </a:xfrm>
          <a:prstGeom prst="rect">
            <a:avLst/>
          </a:prstGeom>
        </p:spPr>
      </p:pic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165CF976-DAB0-E33C-9AC6-8E1F9D74D55F}"/>
              </a:ext>
            </a:extLst>
          </p:cNvPr>
          <p:cNvSpPr/>
          <p:nvPr/>
        </p:nvSpPr>
        <p:spPr>
          <a:xfrm>
            <a:off x="5451800" y="6255382"/>
            <a:ext cx="1066799" cy="22519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4" name="직선 화살표 연결선 993">
            <a:extLst>
              <a:ext uri="{FF2B5EF4-FFF2-40B4-BE49-F238E27FC236}">
                <a16:creationId xmlns:a16="http://schemas.microsoft.com/office/drawing/2014/main" id="{DC091759-F0B9-26F5-C945-6B651817F6CF}"/>
              </a:ext>
            </a:extLst>
          </p:cNvPr>
          <p:cNvCxnSpPr>
            <a:cxnSpLocks/>
          </p:cNvCxnSpPr>
          <p:nvPr/>
        </p:nvCxnSpPr>
        <p:spPr>
          <a:xfrm>
            <a:off x="6576497" y="6480580"/>
            <a:ext cx="4648201" cy="123463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98" name="그림 997">
            <a:extLst>
              <a:ext uri="{FF2B5EF4-FFF2-40B4-BE49-F238E27FC236}">
                <a16:creationId xmlns:a16="http://schemas.microsoft.com/office/drawing/2014/main" id="{81CD3770-8580-87DB-2B59-58E49C10B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7833340"/>
            <a:ext cx="7826418" cy="365792"/>
          </a:xfrm>
          <a:prstGeom prst="rect">
            <a:avLst/>
          </a:prstGeom>
        </p:spPr>
      </p:pic>
      <p:sp>
        <p:nvSpPr>
          <p:cNvPr id="1000" name="TextBox 999">
            <a:extLst>
              <a:ext uri="{FF2B5EF4-FFF2-40B4-BE49-F238E27FC236}">
                <a16:creationId xmlns:a16="http://schemas.microsoft.com/office/drawing/2014/main" id="{49F4C01F-C941-BECF-7BD2-637B7E51F230}"/>
              </a:ext>
            </a:extLst>
          </p:cNvPr>
          <p:cNvSpPr txBox="1"/>
          <p:nvPr/>
        </p:nvSpPr>
        <p:spPr>
          <a:xfrm>
            <a:off x="12332785" y="7181955"/>
            <a:ext cx="4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라디오 버튼 클릭 시 권한 변경 가능</a:t>
            </a: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768763A7-C08E-4A41-2E00-6C349A4BCA06}"/>
              </a:ext>
            </a:extLst>
          </p:cNvPr>
          <p:cNvSpPr/>
          <p:nvPr/>
        </p:nvSpPr>
        <p:spPr>
          <a:xfrm>
            <a:off x="14401800" y="7850070"/>
            <a:ext cx="1321818" cy="34143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9208E5CB-88C6-126A-BC0A-A9CBE822715A}"/>
              </a:ext>
            </a:extLst>
          </p:cNvPr>
          <p:cNvSpPr txBox="1"/>
          <p:nvPr/>
        </p:nvSpPr>
        <p:spPr>
          <a:xfrm>
            <a:off x="433554" y="2485881"/>
            <a:ext cx="52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회원 권한 변경 및 삭제 </a:t>
            </a:r>
          </a:p>
        </p:txBody>
      </p:sp>
    </p:spTree>
    <p:extLst>
      <p:ext uri="{BB962C8B-B14F-4D97-AF65-F5344CB8AC3E}">
        <p14:creationId xmlns:p14="http://schemas.microsoft.com/office/powerpoint/2010/main" val="877295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984981" y="1663125"/>
            <a:ext cx="315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865800-973C-92DA-02A5-A94E1B674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25" y="3495953"/>
            <a:ext cx="8492776" cy="63594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41AB3C-CC4A-CCB3-2DCA-79349AF25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812610"/>
            <a:ext cx="8794075" cy="2823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86239E-EAE7-2A74-7315-3D5C9DB42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5857" y="6051182"/>
            <a:ext cx="8302299" cy="3412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4BEC8-9953-3A22-953A-0B06B39A498F}"/>
              </a:ext>
            </a:extLst>
          </p:cNvPr>
          <p:cNvSpPr txBox="1"/>
          <p:nvPr/>
        </p:nvSpPr>
        <p:spPr>
          <a:xfrm>
            <a:off x="433554" y="2485881"/>
            <a:ext cx="52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회원 권한 변경 및 삭제 </a:t>
            </a:r>
          </a:p>
        </p:txBody>
      </p:sp>
    </p:spTree>
    <p:extLst>
      <p:ext uri="{BB962C8B-B14F-4D97-AF65-F5344CB8AC3E}">
        <p14:creationId xmlns:p14="http://schemas.microsoft.com/office/powerpoint/2010/main" val="3594515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7FE9D0-85D9-77D3-E472-B79C1200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839824"/>
            <a:ext cx="4800600" cy="6804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909" y="4344325"/>
            <a:ext cx="1836579" cy="2933954"/>
          </a:xfrm>
          <a:prstGeom prst="rect">
            <a:avLst/>
          </a:prstGeom>
        </p:spPr>
      </p:pic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조회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6405F-8B4F-6979-6A27-F3391D7C9FFB}"/>
              </a:ext>
            </a:extLst>
          </p:cNvPr>
          <p:cNvSpPr/>
          <p:nvPr/>
        </p:nvSpPr>
        <p:spPr>
          <a:xfrm>
            <a:off x="4495801" y="4381500"/>
            <a:ext cx="1523999" cy="486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D259A-1928-AC65-23F5-15E2E94FB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400" y="3184242"/>
            <a:ext cx="2522380" cy="571460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703AF4-00FB-8FDC-7CE2-9B8C00350500}"/>
              </a:ext>
            </a:extLst>
          </p:cNvPr>
          <p:cNvCxnSpPr>
            <a:cxnSpLocks/>
          </p:cNvCxnSpPr>
          <p:nvPr/>
        </p:nvCxnSpPr>
        <p:spPr>
          <a:xfrm>
            <a:off x="6324600" y="4610100"/>
            <a:ext cx="5638800" cy="6858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1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조회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67DF16-4749-1512-074E-43FF28B84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69" y="3863306"/>
            <a:ext cx="9017354" cy="52579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179F0D-3717-AFCB-329C-7D2917B58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743457"/>
            <a:ext cx="782157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2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A80CE1-F661-E3A0-CF08-C64E1DC17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095" y="9140509"/>
            <a:ext cx="4773927" cy="5334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DE300B-CE81-C7F4-46C8-978C6240494A}"/>
              </a:ext>
            </a:extLst>
          </p:cNvPr>
          <p:cNvSpPr/>
          <p:nvPr/>
        </p:nvSpPr>
        <p:spPr>
          <a:xfrm>
            <a:off x="13792200" y="9111314"/>
            <a:ext cx="685800" cy="5334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5E3188A-A356-FDE0-2F55-2CCCC932A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4308587"/>
            <a:ext cx="4077053" cy="274343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BE4BE1-AB51-3AA9-A161-8BE71EA5182A}"/>
              </a:ext>
            </a:extLst>
          </p:cNvPr>
          <p:cNvCxnSpPr>
            <a:cxnSpLocks/>
          </p:cNvCxnSpPr>
          <p:nvPr/>
        </p:nvCxnSpPr>
        <p:spPr>
          <a:xfrm flipH="1" flipV="1">
            <a:off x="13939257" y="6442187"/>
            <a:ext cx="195843" cy="243511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4" name="직사각형 993">
            <a:extLst>
              <a:ext uri="{FF2B5EF4-FFF2-40B4-BE49-F238E27FC236}">
                <a16:creationId xmlns:a16="http://schemas.microsoft.com/office/drawing/2014/main" id="{899F05D0-89C7-7929-1916-0BCB9F101C4D}"/>
              </a:ext>
            </a:extLst>
          </p:cNvPr>
          <p:cNvSpPr/>
          <p:nvPr/>
        </p:nvSpPr>
        <p:spPr>
          <a:xfrm>
            <a:off x="13101058" y="5832587"/>
            <a:ext cx="1523999" cy="486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>
            <a:extLst>
              <a:ext uri="{FF2B5EF4-FFF2-40B4-BE49-F238E27FC236}">
                <a16:creationId xmlns:a16="http://schemas.microsoft.com/office/drawing/2014/main" id="{EAAC580F-6C87-0F50-6500-9C0624056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112" y="2966571"/>
            <a:ext cx="4939777" cy="68287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C41F96-91FC-8E64-BE07-88239A8448E1}"/>
              </a:ext>
            </a:extLst>
          </p:cNvPr>
          <p:cNvSpPr/>
          <p:nvPr/>
        </p:nvSpPr>
        <p:spPr>
          <a:xfrm>
            <a:off x="5656127" y="9032987"/>
            <a:ext cx="1577530" cy="64092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857" y="4460987"/>
            <a:ext cx="1836579" cy="293395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80DF32-6054-9D23-7137-B7D0B032837F}"/>
              </a:ext>
            </a:extLst>
          </p:cNvPr>
          <p:cNvCxnSpPr>
            <a:cxnSpLocks/>
          </p:cNvCxnSpPr>
          <p:nvPr/>
        </p:nvCxnSpPr>
        <p:spPr>
          <a:xfrm>
            <a:off x="7336703" y="9337787"/>
            <a:ext cx="2640154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생성</a:t>
            </a:r>
          </a:p>
        </p:txBody>
      </p:sp>
    </p:spTree>
    <p:extLst>
      <p:ext uri="{BB962C8B-B14F-4D97-AF65-F5344CB8AC3E}">
        <p14:creationId xmlns:p14="http://schemas.microsoft.com/office/powerpoint/2010/main" val="145391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7028" y="0"/>
            <a:ext cx="8621356" cy="10285714"/>
            <a:chOff x="-217028" y="0"/>
            <a:chExt cx="862135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7028" y="0"/>
              <a:ext cx="862135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800" y="0"/>
            <a:ext cx="10029438" cy="10254826"/>
            <a:chOff x="8265800" y="0"/>
            <a:chExt cx="10029438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800" y="0"/>
              <a:ext cx="10029438" cy="10254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146" y="6305666"/>
            <a:ext cx="6415352" cy="18068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869" y="3767952"/>
            <a:ext cx="7557852" cy="17552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7E114-D894-CC31-FF57-33970993D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646791"/>
            <a:ext cx="6477000" cy="6322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A69B0-14CC-0E4C-683F-3954FD3F2EC9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B8A953-1B1F-C87E-6666-64630C86A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4457700"/>
            <a:ext cx="9771778" cy="35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6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30401" y="166312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EA1466-B714-5196-E192-EC9CC9E2F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611059"/>
            <a:ext cx="6243057" cy="67595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057" y="4157663"/>
            <a:ext cx="1836579" cy="29339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C41F96-91FC-8E64-BE07-88239A8448E1}"/>
              </a:ext>
            </a:extLst>
          </p:cNvPr>
          <p:cNvSpPr/>
          <p:nvPr/>
        </p:nvSpPr>
        <p:spPr>
          <a:xfrm>
            <a:off x="7336703" y="4081463"/>
            <a:ext cx="43035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80DF32-6054-9D23-7137-B7D0B032837F}"/>
              </a:ext>
            </a:extLst>
          </p:cNvPr>
          <p:cNvCxnSpPr>
            <a:cxnSpLocks/>
          </p:cNvCxnSpPr>
          <p:nvPr/>
        </p:nvCxnSpPr>
        <p:spPr>
          <a:xfrm>
            <a:off x="7947478" y="4203020"/>
            <a:ext cx="1572179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0670746-F208-B2E6-0779-1CAFE865B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402" y="3090863"/>
            <a:ext cx="1958510" cy="30635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F61202-BD80-0D5E-5ED0-F931847BAD80}"/>
              </a:ext>
            </a:extLst>
          </p:cNvPr>
          <p:cNvSpPr/>
          <p:nvPr/>
        </p:nvSpPr>
        <p:spPr>
          <a:xfrm>
            <a:off x="4991815" y="5533635"/>
            <a:ext cx="43035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34E191-6804-8E51-2D57-015C39E7D96C}"/>
              </a:ext>
            </a:extLst>
          </p:cNvPr>
          <p:cNvCxnSpPr>
            <a:cxnSpLocks/>
          </p:cNvCxnSpPr>
          <p:nvPr/>
        </p:nvCxnSpPr>
        <p:spPr>
          <a:xfrm>
            <a:off x="5623010" y="5758599"/>
            <a:ext cx="6258847" cy="190426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A42D62-083C-2AD3-730F-9B3747241B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6900" y="7066967"/>
            <a:ext cx="4549534" cy="17984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4DFA9A-5CB3-9D55-7E14-6545F7E8F927}"/>
              </a:ext>
            </a:extLst>
          </p:cNvPr>
          <p:cNvSpPr txBox="1"/>
          <p:nvPr/>
        </p:nvSpPr>
        <p:spPr>
          <a:xfrm>
            <a:off x="12486900" y="6312435"/>
            <a:ext cx="4549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주 키워드에 속한 보조 키워드 모두 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C8B29-F7E4-B615-9FFD-5EF06F13952A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삭제</a:t>
            </a:r>
          </a:p>
        </p:txBody>
      </p:sp>
    </p:spTree>
    <p:extLst>
      <p:ext uri="{BB962C8B-B14F-4D97-AF65-F5344CB8AC3E}">
        <p14:creationId xmlns:p14="http://schemas.microsoft.com/office/powerpoint/2010/main" val="1292699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30401" y="166312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C8B29-F7E4-B615-9FFD-5EF06F13952A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7D3A09-3363-9B92-043A-C4A543B99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372154"/>
            <a:ext cx="7292531" cy="65796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A7B3D6-4449-E663-8B40-F432BB79D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076" y="2839824"/>
            <a:ext cx="9879289" cy="29171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61325-3213-40DA-F94A-16DD157EC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856" y="6567191"/>
            <a:ext cx="10227731" cy="29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98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8CE301-4A99-5182-D854-2049C12E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76" y="3078834"/>
            <a:ext cx="7887492" cy="5780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6D9661-600F-745C-D9E2-DFC814C10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46" y="4818215"/>
            <a:ext cx="2250237" cy="26211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1AA685-4F41-B274-F9FA-74CB3938E718}"/>
              </a:ext>
            </a:extLst>
          </p:cNvPr>
          <p:cNvSpPr/>
          <p:nvPr/>
        </p:nvSpPr>
        <p:spPr>
          <a:xfrm>
            <a:off x="1092797" y="6740152"/>
            <a:ext cx="775687" cy="4916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266D3D7-A5AE-8465-49BB-D2FCE3200BA3}"/>
              </a:ext>
            </a:extLst>
          </p:cNvPr>
          <p:cNvCxnSpPr>
            <a:cxnSpLocks/>
          </p:cNvCxnSpPr>
          <p:nvPr/>
        </p:nvCxnSpPr>
        <p:spPr>
          <a:xfrm flipV="1">
            <a:off x="2137673" y="6873046"/>
            <a:ext cx="3271772" cy="1129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486802" y="2569107"/>
            <a:ext cx="370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DE3ACBE-3E86-57AC-6DFB-283911E8E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480" y="8859228"/>
            <a:ext cx="1051651" cy="6629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D8C7524-04F1-897C-EAB9-13FB906A4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4663" y="3751325"/>
            <a:ext cx="838273" cy="10440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9879CF-8261-40A5-B2FE-E044646F66C9}"/>
              </a:ext>
            </a:extLst>
          </p:cNvPr>
          <p:cNvSpPr/>
          <p:nvPr/>
        </p:nvSpPr>
        <p:spPr>
          <a:xfrm>
            <a:off x="12664469" y="3447990"/>
            <a:ext cx="746731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E098445-EB66-CBEB-222D-658BC4E870C3}"/>
              </a:ext>
            </a:extLst>
          </p:cNvPr>
          <p:cNvCxnSpPr>
            <a:cxnSpLocks/>
          </p:cNvCxnSpPr>
          <p:nvPr/>
        </p:nvCxnSpPr>
        <p:spPr>
          <a:xfrm>
            <a:off x="13786815" y="3751325"/>
            <a:ext cx="767385" cy="52201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4" name="TextBox 993">
            <a:extLst>
              <a:ext uri="{FF2B5EF4-FFF2-40B4-BE49-F238E27FC236}">
                <a16:creationId xmlns:a16="http://schemas.microsoft.com/office/drawing/2014/main" id="{48BE3BA5-1387-0F90-074A-89A1CAAE68BB}"/>
              </a:ext>
            </a:extLst>
          </p:cNvPr>
          <p:cNvSpPr txBox="1"/>
          <p:nvPr/>
        </p:nvSpPr>
        <p:spPr>
          <a:xfrm>
            <a:off x="13434398" y="5077564"/>
            <a:ext cx="470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미해결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처리 중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완료 구분해서 조회 가능</a:t>
            </a:r>
          </a:p>
        </p:txBody>
      </p:sp>
    </p:spTree>
    <p:extLst>
      <p:ext uri="{BB962C8B-B14F-4D97-AF65-F5344CB8AC3E}">
        <p14:creationId xmlns:p14="http://schemas.microsoft.com/office/powerpoint/2010/main" val="46122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69F2B-DB5F-AF58-894C-5DC95F8688AE}"/>
              </a:ext>
            </a:extLst>
          </p:cNvPr>
          <p:cNvCxnSpPr>
            <a:cxnSpLocks/>
          </p:cNvCxnSpPr>
          <p:nvPr/>
        </p:nvCxnSpPr>
        <p:spPr>
          <a:xfrm>
            <a:off x="8481217" y="6286500"/>
            <a:ext cx="1203648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E124BF4-819B-A718-CDB7-EF7206AF0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07" y="5448300"/>
            <a:ext cx="7785091" cy="23850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BB525D-FB0D-E55F-0963-548350636288}"/>
              </a:ext>
            </a:extLst>
          </p:cNvPr>
          <p:cNvSpPr/>
          <p:nvPr/>
        </p:nvSpPr>
        <p:spPr>
          <a:xfrm>
            <a:off x="471562" y="6110757"/>
            <a:ext cx="7745243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6903C-48B3-5B92-3BEC-0F782F013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630257"/>
            <a:ext cx="6790008" cy="57612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494C5F-E556-FEAF-41CE-A2E0BBC27147}"/>
              </a:ext>
            </a:extLst>
          </p:cNvPr>
          <p:cNvSpPr/>
          <p:nvPr/>
        </p:nvSpPr>
        <p:spPr>
          <a:xfrm>
            <a:off x="14782800" y="7962900"/>
            <a:ext cx="190500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B36D8-C201-6ECB-1344-DC96C19AD789}"/>
              </a:ext>
            </a:extLst>
          </p:cNvPr>
          <p:cNvSpPr txBox="1"/>
          <p:nvPr/>
        </p:nvSpPr>
        <p:spPr>
          <a:xfrm>
            <a:off x="12725399" y="8655966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본인이 작성한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글만 수정 삭제 버튼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14F28-8895-EA10-81B3-332E874E47B6}"/>
              </a:ext>
            </a:extLst>
          </p:cNvPr>
          <p:cNvSpPr txBox="1"/>
          <p:nvPr/>
        </p:nvSpPr>
        <p:spPr>
          <a:xfrm>
            <a:off x="486802" y="2569107"/>
            <a:ext cx="370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 </a:t>
            </a:r>
          </a:p>
        </p:txBody>
      </p:sp>
    </p:spTree>
    <p:extLst>
      <p:ext uri="{BB962C8B-B14F-4D97-AF65-F5344CB8AC3E}">
        <p14:creationId xmlns:p14="http://schemas.microsoft.com/office/powerpoint/2010/main" val="1527248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수정 및 삭제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6903C-48B3-5B92-3BEC-0F782F013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02" y="3619500"/>
            <a:ext cx="6790008" cy="57612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494C5F-E556-FEAF-41CE-A2E0BBC27147}"/>
              </a:ext>
            </a:extLst>
          </p:cNvPr>
          <p:cNvSpPr/>
          <p:nvPr/>
        </p:nvSpPr>
        <p:spPr>
          <a:xfrm>
            <a:off x="5257800" y="7962900"/>
            <a:ext cx="715402" cy="46795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69F2B-DB5F-AF58-894C-5DC95F8688AE}"/>
              </a:ext>
            </a:extLst>
          </p:cNvPr>
          <p:cNvCxnSpPr>
            <a:cxnSpLocks/>
          </p:cNvCxnSpPr>
          <p:nvPr/>
        </p:nvCxnSpPr>
        <p:spPr>
          <a:xfrm flipV="1">
            <a:off x="5638800" y="4511465"/>
            <a:ext cx="4724400" cy="32990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C31E2D5-B211-9127-31B8-3244C23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766" y="2622447"/>
            <a:ext cx="4366480" cy="4419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1CF1B8-3F5C-D61A-650D-E9CFC9775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1192" y="7772400"/>
            <a:ext cx="4473328" cy="150127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96544D-EA83-B421-34F1-529F94F1C9F4}"/>
              </a:ext>
            </a:extLst>
          </p:cNvPr>
          <p:cNvSpPr/>
          <p:nvPr/>
        </p:nvSpPr>
        <p:spPr>
          <a:xfrm>
            <a:off x="6066398" y="7952143"/>
            <a:ext cx="715402" cy="47871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960207-B87D-0D9A-F579-09D3621480D7}"/>
              </a:ext>
            </a:extLst>
          </p:cNvPr>
          <p:cNvCxnSpPr>
            <a:cxnSpLocks/>
          </p:cNvCxnSpPr>
          <p:nvPr/>
        </p:nvCxnSpPr>
        <p:spPr>
          <a:xfrm>
            <a:off x="6960067" y="8276519"/>
            <a:ext cx="3790229" cy="6410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4E631F5-BB29-FC2D-0895-44837C88614A}"/>
              </a:ext>
            </a:extLst>
          </p:cNvPr>
          <p:cNvSpPr txBox="1"/>
          <p:nvPr/>
        </p:nvSpPr>
        <p:spPr>
          <a:xfrm>
            <a:off x="12596945" y="3115381"/>
            <a:ext cx="5211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원본 데이터 그대로 가져오고 수정 페이지 생성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500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DE3ACBE-3E86-57AC-6DFB-283911E8E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755" y="8423586"/>
            <a:ext cx="1051651" cy="6629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AA3818-A07A-E723-C77F-C19EC05923D8}"/>
              </a:ext>
            </a:extLst>
          </p:cNvPr>
          <p:cNvSpPr/>
          <p:nvPr/>
        </p:nvSpPr>
        <p:spPr>
          <a:xfrm>
            <a:off x="7320958" y="8526490"/>
            <a:ext cx="92724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EFCC0-00DC-61B9-4165-2EEC882D9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347" y="3403376"/>
            <a:ext cx="6370872" cy="53725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4604B9-4572-3FF3-A411-05104584A2E8}"/>
              </a:ext>
            </a:extLst>
          </p:cNvPr>
          <p:cNvCxnSpPr>
            <a:cxnSpLocks/>
          </p:cNvCxnSpPr>
          <p:nvPr/>
        </p:nvCxnSpPr>
        <p:spPr>
          <a:xfrm flipV="1">
            <a:off x="8610600" y="6896100"/>
            <a:ext cx="2133600" cy="163039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A10DD2-4F81-CC06-7895-C4C24E3EC8B6}"/>
              </a:ext>
            </a:extLst>
          </p:cNvPr>
          <p:cNvSpPr txBox="1"/>
          <p:nvPr/>
        </p:nvSpPr>
        <p:spPr>
          <a:xfrm>
            <a:off x="11353800" y="7673195"/>
            <a:ext cx="568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관리자에게 명확한 설명을 위해 이미지 첨부 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AB295C-365A-6797-3244-FEF9C15BAFC1}"/>
              </a:ext>
            </a:extLst>
          </p:cNvPr>
          <p:cNvSpPr/>
          <p:nvPr/>
        </p:nvSpPr>
        <p:spPr>
          <a:xfrm>
            <a:off x="12407756" y="7181790"/>
            <a:ext cx="927244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등록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F43C83-B2D3-5D42-BDEB-96E1BA7EE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9534" y="3562579"/>
            <a:ext cx="6370872" cy="466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47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등록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E7A8E1-5F36-7B84-CB4C-409A6FAA2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02" y="3461072"/>
            <a:ext cx="8276198" cy="6248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C88D61-2130-9490-A9C3-37004F3D2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3141276"/>
            <a:ext cx="7249229" cy="66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6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C3DF4E-52C6-8ADB-EBE8-0C0F8E5F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78" y="3157438"/>
            <a:ext cx="7250438" cy="5313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15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FB119F-D146-C4C8-277A-2A4EAAEE7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385" y="8470963"/>
            <a:ext cx="909848" cy="57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88F6AD-B457-CCCB-4B9E-66F06A0F8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77" y="4486138"/>
            <a:ext cx="1505358" cy="22289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5B224-7675-7D5C-D49B-CAE18B2DC8BD}"/>
              </a:ext>
            </a:extLst>
          </p:cNvPr>
          <p:cNvSpPr/>
          <p:nvPr/>
        </p:nvSpPr>
        <p:spPr>
          <a:xfrm>
            <a:off x="314116" y="4486138"/>
            <a:ext cx="1474535" cy="222896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EAF13-61CC-DD63-7924-77AE161D8D90}"/>
              </a:ext>
            </a:extLst>
          </p:cNvPr>
          <p:cNvSpPr txBox="1"/>
          <p:nvPr/>
        </p:nvSpPr>
        <p:spPr>
          <a:xfrm>
            <a:off x="520191" y="6972300"/>
            <a:ext cx="147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사이드 바 자동 생성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8D22CD3-B82A-E825-2A1D-457CCC343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6767" y="3619500"/>
            <a:ext cx="6530906" cy="546401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C407AA-A2A2-3ED8-0061-45188796FC66}"/>
              </a:ext>
            </a:extLst>
          </p:cNvPr>
          <p:cNvSpPr/>
          <p:nvPr/>
        </p:nvSpPr>
        <p:spPr>
          <a:xfrm>
            <a:off x="1981200" y="4000500"/>
            <a:ext cx="7027026" cy="304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D7E950-5C7E-0783-4007-3183AEE36816}"/>
              </a:ext>
            </a:extLst>
          </p:cNvPr>
          <p:cNvCxnSpPr>
            <a:cxnSpLocks/>
          </p:cNvCxnSpPr>
          <p:nvPr/>
        </p:nvCxnSpPr>
        <p:spPr>
          <a:xfrm>
            <a:off x="9144000" y="4486138"/>
            <a:ext cx="1382767" cy="65736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A0528415-1419-222B-9727-11730D8EB52D}"/>
              </a:ext>
            </a:extLst>
          </p:cNvPr>
          <p:cNvSpPr/>
          <p:nvPr/>
        </p:nvSpPr>
        <p:spPr>
          <a:xfrm>
            <a:off x="10744351" y="6766400"/>
            <a:ext cx="6172049" cy="2110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3" name="TextBox 992">
            <a:extLst>
              <a:ext uri="{FF2B5EF4-FFF2-40B4-BE49-F238E27FC236}">
                <a16:creationId xmlns:a16="http://schemas.microsoft.com/office/drawing/2014/main" id="{9919AC7E-D5F0-5435-DA99-6508785EB801}"/>
              </a:ext>
            </a:extLst>
          </p:cNvPr>
          <p:cNvSpPr txBox="1"/>
          <p:nvPr/>
        </p:nvSpPr>
        <p:spPr>
          <a:xfrm>
            <a:off x="11734800" y="5814201"/>
            <a:ext cx="5680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권한으로 로그인 한 경우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처리를 위한 댓글 기능 생성</a:t>
            </a:r>
          </a:p>
        </p:txBody>
      </p:sp>
    </p:spTree>
    <p:extLst>
      <p:ext uri="{BB962C8B-B14F-4D97-AF65-F5344CB8AC3E}">
        <p14:creationId xmlns:p14="http://schemas.microsoft.com/office/powerpoint/2010/main" val="31909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49D054-FBE6-2F56-A6FC-D1D480A8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0" y="3648969"/>
            <a:ext cx="6111770" cy="2568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9635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댓글 작성 및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6BB7E2-7BF4-D79F-72CB-5F0AC33DD575}"/>
              </a:ext>
            </a:extLst>
          </p:cNvPr>
          <p:cNvSpPr/>
          <p:nvPr/>
        </p:nvSpPr>
        <p:spPr>
          <a:xfrm>
            <a:off x="5532120" y="5143500"/>
            <a:ext cx="944880" cy="6561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125A99-A157-D0BE-33E1-3930212A5E90}"/>
              </a:ext>
            </a:extLst>
          </p:cNvPr>
          <p:cNvSpPr/>
          <p:nvPr/>
        </p:nvSpPr>
        <p:spPr>
          <a:xfrm>
            <a:off x="3962400" y="5219700"/>
            <a:ext cx="1569720" cy="98454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8F5106-C31D-9D8D-1116-810D13519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459334"/>
            <a:ext cx="6408975" cy="336833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6B182D6-0F22-5249-233A-1A876FB9CD71}"/>
              </a:ext>
            </a:extLst>
          </p:cNvPr>
          <p:cNvCxnSpPr>
            <a:cxnSpLocks/>
          </p:cNvCxnSpPr>
          <p:nvPr/>
        </p:nvCxnSpPr>
        <p:spPr>
          <a:xfrm>
            <a:off x="6629400" y="5448300"/>
            <a:ext cx="2362200" cy="35130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8C59049-BA9D-8F6E-8133-9422B89D9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70" y="7675913"/>
            <a:ext cx="4252328" cy="746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3893B4-7058-AFCA-6FAF-5E1FBC62C76A}"/>
              </a:ext>
            </a:extLst>
          </p:cNvPr>
          <p:cNvSpPr/>
          <p:nvPr/>
        </p:nvSpPr>
        <p:spPr>
          <a:xfrm>
            <a:off x="4114800" y="7886699"/>
            <a:ext cx="609600" cy="3810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1D3D53B-C18B-B086-AF31-920B84678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8626997"/>
            <a:ext cx="7887383" cy="632515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D6312F-4052-A35D-6650-94020712F0D5}"/>
              </a:ext>
            </a:extLst>
          </p:cNvPr>
          <p:cNvCxnSpPr>
            <a:cxnSpLocks/>
          </p:cNvCxnSpPr>
          <p:nvPr/>
        </p:nvCxnSpPr>
        <p:spPr>
          <a:xfrm>
            <a:off x="4953000" y="6438900"/>
            <a:ext cx="8153400" cy="217520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6" name="직선 화살표 연결선 995">
            <a:extLst>
              <a:ext uri="{FF2B5EF4-FFF2-40B4-BE49-F238E27FC236}">
                <a16:creationId xmlns:a16="http://schemas.microsoft.com/office/drawing/2014/main" id="{B4E86B55-0A5F-17C9-5DB9-5BB6BD088FEE}"/>
              </a:ext>
            </a:extLst>
          </p:cNvPr>
          <p:cNvCxnSpPr>
            <a:cxnSpLocks/>
          </p:cNvCxnSpPr>
          <p:nvPr/>
        </p:nvCxnSpPr>
        <p:spPr>
          <a:xfrm flipH="1">
            <a:off x="4533217" y="6426010"/>
            <a:ext cx="358985" cy="117292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7AB11DC8-8C94-6463-011B-5751CEC56055}"/>
              </a:ext>
            </a:extLst>
          </p:cNvPr>
          <p:cNvSpPr/>
          <p:nvPr/>
        </p:nvSpPr>
        <p:spPr>
          <a:xfrm>
            <a:off x="12877800" y="8752753"/>
            <a:ext cx="609600" cy="3810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3B2A1769-C5FC-2500-C327-E6A16CA5CEA2}"/>
              </a:ext>
            </a:extLst>
          </p:cNvPr>
          <p:cNvSpPr/>
          <p:nvPr/>
        </p:nvSpPr>
        <p:spPr>
          <a:xfrm>
            <a:off x="9448800" y="5399270"/>
            <a:ext cx="5943600" cy="126822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8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764" y="0"/>
            <a:ext cx="8432324" cy="10438095"/>
            <a:chOff x="-147764" y="0"/>
            <a:chExt cx="8432324" cy="10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8432324" cy="10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7446" y="3463790"/>
            <a:ext cx="7915814" cy="14046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619" y="5267307"/>
            <a:ext cx="7755231" cy="296910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9635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댓글 작성 및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상태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D7F05A-94E1-798F-6F93-4292839AF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30" y="3366109"/>
            <a:ext cx="7848600" cy="66427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FED571-3303-C4C7-5D33-1644A695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2977452"/>
            <a:ext cx="6717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6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BF9DDF-C17E-6378-7949-8670C8C19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10" y="4358572"/>
            <a:ext cx="2006389" cy="26159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0664DE-F728-E197-426C-822D0B7C10A8}"/>
              </a:ext>
            </a:extLst>
          </p:cNvPr>
          <p:cNvSpPr/>
          <p:nvPr/>
        </p:nvSpPr>
        <p:spPr>
          <a:xfrm>
            <a:off x="838200" y="4991100"/>
            <a:ext cx="101937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B12DDB-7FB3-D438-CAC1-FB74A59F9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872" y="3788152"/>
            <a:ext cx="6865086" cy="39623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7EFB3D-2C51-986C-12C9-981373F2A9AE}"/>
              </a:ext>
            </a:extLst>
          </p:cNvPr>
          <p:cNvCxnSpPr>
            <a:cxnSpLocks/>
          </p:cNvCxnSpPr>
          <p:nvPr/>
        </p:nvCxnSpPr>
        <p:spPr>
          <a:xfrm>
            <a:off x="2078442" y="5143500"/>
            <a:ext cx="1350558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0EC384-B216-EB5D-FA7E-29643152306A}"/>
              </a:ext>
            </a:extLst>
          </p:cNvPr>
          <p:cNvSpPr/>
          <p:nvPr/>
        </p:nvSpPr>
        <p:spPr>
          <a:xfrm>
            <a:off x="3688592" y="4434772"/>
            <a:ext cx="6674608" cy="32772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211DCF-C6B4-3A56-617C-77A2CFF58824}"/>
              </a:ext>
            </a:extLst>
          </p:cNvPr>
          <p:cNvCxnSpPr>
            <a:cxnSpLocks/>
          </p:cNvCxnSpPr>
          <p:nvPr/>
        </p:nvCxnSpPr>
        <p:spPr>
          <a:xfrm>
            <a:off x="10514958" y="4610100"/>
            <a:ext cx="838842" cy="3810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8589A1-BBAE-2118-7FD3-34D3FCA6F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3341" y="3788152"/>
            <a:ext cx="5834049" cy="46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4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138D7-EDD3-8E61-5D71-DE954B93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99" y="4954462"/>
            <a:ext cx="7118601" cy="2676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5E8D9C-8ADA-B98A-C352-9A32B6994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2628900"/>
            <a:ext cx="7772400" cy="7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44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415AF-3F0D-3F5D-724F-722A1D88DF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05"/>
          <a:stretch/>
        </p:blipFill>
        <p:spPr>
          <a:xfrm>
            <a:off x="533400" y="4520392"/>
            <a:ext cx="10272650" cy="2080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F4EB60-ECA4-DA37-DF8F-198142E67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84" y="4784456"/>
            <a:ext cx="1467710" cy="2385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0F22B-C050-AE48-C812-1AA42AD21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932"/>
          <a:stretch/>
        </p:blipFill>
        <p:spPr>
          <a:xfrm>
            <a:off x="873816" y="3799535"/>
            <a:ext cx="10272650" cy="1032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CB3E19-E929-2B92-6833-5195D7084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4243" y="3467100"/>
            <a:ext cx="6195597" cy="55097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359CF0-E439-741C-6915-9A49ECEEFEF9}"/>
              </a:ext>
            </a:extLst>
          </p:cNvPr>
          <p:cNvSpPr/>
          <p:nvPr/>
        </p:nvSpPr>
        <p:spPr>
          <a:xfrm>
            <a:off x="8305800" y="4784456"/>
            <a:ext cx="1143000" cy="43524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59A297-EECC-7B4B-F19E-7DEA4D0A4DF3}"/>
              </a:ext>
            </a:extLst>
          </p:cNvPr>
          <p:cNvCxnSpPr>
            <a:cxnSpLocks/>
          </p:cNvCxnSpPr>
          <p:nvPr/>
        </p:nvCxnSpPr>
        <p:spPr>
          <a:xfrm>
            <a:off x="9601200" y="5029200"/>
            <a:ext cx="2362200" cy="35817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C7BB17-1229-43F0-6EE2-6E04154A2EE7}"/>
              </a:ext>
            </a:extLst>
          </p:cNvPr>
          <p:cNvSpPr txBox="1"/>
          <p:nvPr/>
        </p:nvSpPr>
        <p:spPr>
          <a:xfrm>
            <a:off x="7086600" y="6549365"/>
            <a:ext cx="3321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관리자만 공지사항 등록 가능</a:t>
            </a:r>
          </a:p>
        </p:txBody>
      </p:sp>
    </p:spTree>
    <p:extLst>
      <p:ext uri="{BB962C8B-B14F-4D97-AF65-F5344CB8AC3E}">
        <p14:creationId xmlns:p14="http://schemas.microsoft.com/office/powerpoint/2010/main" val="3924830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40028D-FC01-F705-6AA8-E921A67EB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258" y="5899464"/>
            <a:ext cx="4775084" cy="37185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3D3F84-7F12-C99A-B56A-D2580BE4C0A2}"/>
              </a:ext>
            </a:extLst>
          </p:cNvPr>
          <p:cNvSpPr/>
          <p:nvPr/>
        </p:nvSpPr>
        <p:spPr>
          <a:xfrm>
            <a:off x="2849139" y="8890573"/>
            <a:ext cx="1417320" cy="5963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728643-2CEC-5D18-06C5-8EF9068DCF55}"/>
              </a:ext>
            </a:extLst>
          </p:cNvPr>
          <p:cNvCxnSpPr>
            <a:cxnSpLocks/>
          </p:cNvCxnSpPr>
          <p:nvPr/>
        </p:nvCxnSpPr>
        <p:spPr>
          <a:xfrm flipV="1">
            <a:off x="4673716" y="7048500"/>
            <a:ext cx="5212910" cy="184207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A76411C-EEB0-10F3-0378-6194903145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350"/>
          <a:stretch/>
        </p:blipFill>
        <p:spPr>
          <a:xfrm>
            <a:off x="1014351" y="3638192"/>
            <a:ext cx="5086897" cy="8479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8DC9DC-57F5-9F5D-076D-6E39F6E4A02E}"/>
              </a:ext>
            </a:extLst>
          </p:cNvPr>
          <p:cNvSpPr txBox="1"/>
          <p:nvPr/>
        </p:nvSpPr>
        <p:spPr>
          <a:xfrm>
            <a:off x="6061386" y="8749522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생성과 동시에 채팅 방 생성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84FD28-ED33-3F37-7E62-724F544EB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7910" y="2908355"/>
            <a:ext cx="7071973" cy="59822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5B6596-81A1-626F-8BBD-810C51603A0C}"/>
              </a:ext>
            </a:extLst>
          </p:cNvPr>
          <p:cNvSpPr/>
          <p:nvPr/>
        </p:nvSpPr>
        <p:spPr>
          <a:xfrm>
            <a:off x="12268200" y="3695700"/>
            <a:ext cx="2514600" cy="304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5" name="직사각형 994">
            <a:extLst>
              <a:ext uri="{FF2B5EF4-FFF2-40B4-BE49-F238E27FC236}">
                <a16:creationId xmlns:a16="http://schemas.microsoft.com/office/drawing/2014/main" id="{3516BDCB-1F0B-23A5-52E5-CD1E0B3C1119}"/>
              </a:ext>
            </a:extLst>
          </p:cNvPr>
          <p:cNvSpPr/>
          <p:nvPr/>
        </p:nvSpPr>
        <p:spPr>
          <a:xfrm>
            <a:off x="2362200" y="4064830"/>
            <a:ext cx="2514600" cy="39287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6" name="직선 화살표 연결선 995">
            <a:extLst>
              <a:ext uri="{FF2B5EF4-FFF2-40B4-BE49-F238E27FC236}">
                <a16:creationId xmlns:a16="http://schemas.microsoft.com/office/drawing/2014/main" id="{8D7A2BFD-4520-4E1B-2685-483BCA450188}"/>
              </a:ext>
            </a:extLst>
          </p:cNvPr>
          <p:cNvCxnSpPr>
            <a:cxnSpLocks/>
          </p:cNvCxnSpPr>
          <p:nvPr/>
        </p:nvCxnSpPr>
        <p:spPr>
          <a:xfrm flipV="1">
            <a:off x="5096959" y="3379133"/>
            <a:ext cx="6028241" cy="88213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98" name="그림 997">
            <a:extLst>
              <a:ext uri="{FF2B5EF4-FFF2-40B4-BE49-F238E27FC236}">
                <a16:creationId xmlns:a16="http://schemas.microsoft.com/office/drawing/2014/main" id="{DE37178B-882F-7D55-71EF-6D22131E15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751" y="4753713"/>
            <a:ext cx="4408397" cy="1058785"/>
          </a:xfrm>
          <a:prstGeom prst="rect">
            <a:avLst/>
          </a:prstGeom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CE488039-ADA1-1C4D-EBC4-012A0C1A8E34}"/>
              </a:ext>
            </a:extLst>
          </p:cNvPr>
          <p:cNvSpPr txBox="1"/>
          <p:nvPr/>
        </p:nvSpPr>
        <p:spPr>
          <a:xfrm>
            <a:off x="3127686" y="5840088"/>
            <a:ext cx="589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생성시 모집 인원으로 채팅 방 인원수 제한 가능</a:t>
            </a:r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B9C05703-6BAE-AC14-4592-7AAD7153ABCE}"/>
              </a:ext>
            </a:extLst>
          </p:cNvPr>
          <p:cNvSpPr/>
          <p:nvPr/>
        </p:nvSpPr>
        <p:spPr>
          <a:xfrm>
            <a:off x="3167147" y="5143500"/>
            <a:ext cx="414253" cy="51754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67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실시간 채팅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6AB167-566F-A9D9-76C0-CCED9A29F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536449"/>
            <a:ext cx="8229600" cy="74997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FDAD37-432F-6C47-1F79-004338C864B8}"/>
              </a:ext>
            </a:extLst>
          </p:cNvPr>
          <p:cNvSpPr/>
          <p:nvPr/>
        </p:nvSpPr>
        <p:spPr>
          <a:xfrm>
            <a:off x="10972800" y="4457700"/>
            <a:ext cx="838200" cy="228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35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69A941-8248-9C3E-8206-74B16329F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750" y="4533900"/>
            <a:ext cx="6233700" cy="4214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F872CF-ECB4-DB0E-7CAE-F751F21EC94C}"/>
              </a:ext>
            </a:extLst>
          </p:cNvPr>
          <p:cNvSpPr/>
          <p:nvPr/>
        </p:nvSpPr>
        <p:spPr>
          <a:xfrm>
            <a:off x="4114800" y="8015875"/>
            <a:ext cx="1524000" cy="7090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E5007-E79E-C80E-5FC0-C96A73BE0AF6}"/>
              </a:ext>
            </a:extLst>
          </p:cNvPr>
          <p:cNvSpPr txBox="1"/>
          <p:nvPr/>
        </p:nvSpPr>
        <p:spPr>
          <a:xfrm>
            <a:off x="3810001" y="8997834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삭제 시 채팅방도 자동 삭제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9628261-7281-68B2-5120-FE90A4C8F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1" y="3173254"/>
            <a:ext cx="6781800" cy="618035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03596-F3D9-90AC-53BF-781F0F6D5E46}"/>
              </a:ext>
            </a:extLst>
          </p:cNvPr>
          <p:cNvSpPr/>
          <p:nvPr/>
        </p:nvSpPr>
        <p:spPr>
          <a:xfrm>
            <a:off x="2438400" y="8015874"/>
            <a:ext cx="1524000" cy="7090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DB905D-79F0-27DC-DE80-DFE2BADB01A7}"/>
              </a:ext>
            </a:extLst>
          </p:cNvPr>
          <p:cNvCxnSpPr>
            <a:cxnSpLocks/>
          </p:cNvCxnSpPr>
          <p:nvPr/>
        </p:nvCxnSpPr>
        <p:spPr>
          <a:xfrm flipV="1">
            <a:off x="3615405" y="6020402"/>
            <a:ext cx="5604795" cy="170863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BA113C-69E6-6770-758F-9CA75D4BEF55}"/>
              </a:ext>
            </a:extLst>
          </p:cNvPr>
          <p:cNvSpPr/>
          <p:nvPr/>
        </p:nvSpPr>
        <p:spPr>
          <a:xfrm>
            <a:off x="11353800" y="4416692"/>
            <a:ext cx="2819400" cy="3458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24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날짜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A51FB-1982-CA9A-1450-CE1BC5604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705100"/>
            <a:ext cx="9220200" cy="75255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91ECCB-94A2-2F22-C076-38F49C52606E}"/>
              </a:ext>
            </a:extLst>
          </p:cNvPr>
          <p:cNvSpPr/>
          <p:nvPr/>
        </p:nvSpPr>
        <p:spPr>
          <a:xfrm>
            <a:off x="7774603" y="5976952"/>
            <a:ext cx="1815201" cy="4909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E3AFE-DF8B-250A-A342-1BB18FE1DC71}"/>
              </a:ext>
            </a:extLst>
          </p:cNvPr>
          <p:cNvSpPr txBox="1"/>
          <p:nvPr/>
        </p:nvSpPr>
        <p:spPr>
          <a:xfrm>
            <a:off x="7774603" y="5304472"/>
            <a:ext cx="3579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날짜가 지날 경우 해당 날짜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F166DF-B0F3-B985-A5E0-C1D02C675353}"/>
              </a:ext>
            </a:extLst>
          </p:cNvPr>
          <p:cNvSpPr/>
          <p:nvPr/>
        </p:nvSpPr>
        <p:spPr>
          <a:xfrm>
            <a:off x="11810660" y="6677580"/>
            <a:ext cx="1250951" cy="5636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0833-6050-58AE-01D7-FFE5667D9F04}"/>
              </a:ext>
            </a:extLst>
          </p:cNvPr>
          <p:cNvSpPr txBox="1"/>
          <p:nvPr/>
        </p:nvSpPr>
        <p:spPr>
          <a:xfrm>
            <a:off x="10412606" y="6059266"/>
            <a:ext cx="22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시간별로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853413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4529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이전 대화 내용 기록</a:t>
            </a:r>
            <a:endParaRPr lang="ko-KR" altLang="en-US" sz="4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F5469F-2C5F-5B24-3049-7AEF8D82C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26796"/>
            <a:ext cx="8228092" cy="60825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39D81-2057-E53E-6B31-AF5D97469F79}"/>
              </a:ext>
            </a:extLst>
          </p:cNvPr>
          <p:cNvSpPr/>
          <p:nvPr/>
        </p:nvSpPr>
        <p:spPr>
          <a:xfrm>
            <a:off x="6248399" y="6362700"/>
            <a:ext cx="1066801" cy="5185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E96211-1037-D5E2-7D8C-E2F1EA11DCBF}"/>
              </a:ext>
            </a:extLst>
          </p:cNvPr>
          <p:cNvCxnSpPr>
            <a:cxnSpLocks/>
          </p:cNvCxnSpPr>
          <p:nvPr/>
        </p:nvCxnSpPr>
        <p:spPr>
          <a:xfrm flipV="1">
            <a:off x="7620001" y="6362700"/>
            <a:ext cx="2285999" cy="28271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BDB4331-7AEA-5893-2FA8-6FA4D32D4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150" y="3528522"/>
            <a:ext cx="6456221" cy="58836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C015D-27D9-0F17-BB32-81C17AB53443}"/>
              </a:ext>
            </a:extLst>
          </p:cNvPr>
          <p:cNvSpPr/>
          <p:nvPr/>
        </p:nvSpPr>
        <p:spPr>
          <a:xfrm>
            <a:off x="10363200" y="4305300"/>
            <a:ext cx="5562600" cy="2743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11B9C-DC5F-8810-9708-C41608F5E4E8}"/>
              </a:ext>
            </a:extLst>
          </p:cNvPr>
          <p:cNvSpPr txBox="1"/>
          <p:nvPr/>
        </p:nvSpPr>
        <p:spPr>
          <a:xfrm>
            <a:off x="10668000" y="2807863"/>
            <a:ext cx="4529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기존에 들어와 있던 회원일 경우 채팅 방 들어오셨다는 메시지 출력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x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6403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3" y="2536449"/>
            <a:ext cx="6266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나가기 및 뒤로 가기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F3F174-0FFF-940C-E0D2-C5DC88C50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5080330"/>
            <a:ext cx="7018628" cy="10821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B2D78A-F837-020B-7A66-CC49786AEC0D}"/>
              </a:ext>
            </a:extLst>
          </p:cNvPr>
          <p:cNvSpPr/>
          <p:nvPr/>
        </p:nvSpPr>
        <p:spPr>
          <a:xfrm>
            <a:off x="10874829" y="5267454"/>
            <a:ext cx="541386" cy="5567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B9A46D-1E51-AEB3-FBE5-5CA733D58F2C}"/>
              </a:ext>
            </a:extLst>
          </p:cNvPr>
          <p:cNvSpPr txBox="1"/>
          <p:nvPr/>
        </p:nvSpPr>
        <p:spPr>
          <a:xfrm>
            <a:off x="10515600" y="6162464"/>
            <a:ext cx="228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리스트로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F89B3DF-0CFC-9CC2-65DD-67C561B08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875" y="3462685"/>
            <a:ext cx="7543491" cy="661709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CFC2B0-083B-98D7-4C00-C7DF7E878173}"/>
              </a:ext>
            </a:extLst>
          </p:cNvPr>
          <p:cNvSpPr/>
          <p:nvPr/>
        </p:nvSpPr>
        <p:spPr>
          <a:xfrm>
            <a:off x="4037235" y="7429500"/>
            <a:ext cx="3049365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C14A62-3776-24D9-9952-AF3379A9EF2E}"/>
              </a:ext>
            </a:extLst>
          </p:cNvPr>
          <p:cNvSpPr/>
          <p:nvPr/>
        </p:nvSpPr>
        <p:spPr>
          <a:xfrm>
            <a:off x="16498208" y="5234561"/>
            <a:ext cx="945242" cy="58964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997565-D943-6723-2E9B-E9AB4A83FF93}"/>
              </a:ext>
            </a:extLst>
          </p:cNvPr>
          <p:cNvCxnSpPr>
            <a:cxnSpLocks/>
          </p:cNvCxnSpPr>
          <p:nvPr/>
        </p:nvCxnSpPr>
        <p:spPr>
          <a:xfrm flipH="1">
            <a:off x="7277102" y="6162464"/>
            <a:ext cx="8953498" cy="1267036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28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764" y="0"/>
            <a:ext cx="8634921" cy="10438095"/>
            <a:chOff x="-147764" y="0"/>
            <a:chExt cx="8634921" cy="10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8634921" cy="10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332" y="3463704"/>
            <a:ext cx="7909137" cy="13654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528" y="5495878"/>
            <a:ext cx="7739964" cy="264812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20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대화 내용 초기화</a:t>
            </a:r>
            <a:endParaRPr lang="ko-KR" altLang="en-US" sz="4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A8EF47-89BD-E75E-B7EC-FBE8964E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565024"/>
            <a:ext cx="8610600" cy="74354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4F37A-88E3-C5A0-4F17-C07707DAC21F}"/>
              </a:ext>
            </a:extLst>
          </p:cNvPr>
          <p:cNvSpPr/>
          <p:nvPr/>
        </p:nvSpPr>
        <p:spPr>
          <a:xfrm>
            <a:off x="7696200" y="3619500"/>
            <a:ext cx="289560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A9C8E-35A1-1154-E191-9ADF571C1282}"/>
              </a:ext>
            </a:extLst>
          </p:cNvPr>
          <p:cNvSpPr txBox="1"/>
          <p:nvPr/>
        </p:nvSpPr>
        <p:spPr>
          <a:xfrm>
            <a:off x="6850646" y="5143500"/>
            <a:ext cx="4436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나가고 다시 들어오면 들어온 시점부터 대화 내용 다시 기록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861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권한 변경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F5469F-2C5F-5B24-3049-7AEF8D82C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26796"/>
            <a:ext cx="8228092" cy="60825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7BE2A6-542C-88A5-B61C-CFF8BE142CE7}"/>
              </a:ext>
            </a:extLst>
          </p:cNvPr>
          <p:cNvSpPr/>
          <p:nvPr/>
        </p:nvSpPr>
        <p:spPr>
          <a:xfrm>
            <a:off x="6781800" y="8191500"/>
            <a:ext cx="838201" cy="609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TextBox 991">
            <a:extLst>
              <a:ext uri="{FF2B5EF4-FFF2-40B4-BE49-F238E27FC236}">
                <a16:creationId xmlns:a16="http://schemas.microsoft.com/office/drawing/2014/main" id="{1920DFC5-D29F-7FD2-96AA-547C1A726C1E}"/>
              </a:ext>
            </a:extLst>
          </p:cNvPr>
          <p:cNvSpPr txBox="1"/>
          <p:nvPr/>
        </p:nvSpPr>
        <p:spPr>
          <a:xfrm>
            <a:off x="3429000" y="8875816"/>
            <a:ext cx="495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채팅의 방장일 경우 채팅 방 회원 관리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DB151-F9A5-590C-74D9-3B302D05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053" y="5691918"/>
            <a:ext cx="8553947" cy="27679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F896050-366F-BCC4-F64A-129FDB58D630}"/>
              </a:ext>
            </a:extLst>
          </p:cNvPr>
          <p:cNvCxnSpPr>
            <a:cxnSpLocks/>
          </p:cNvCxnSpPr>
          <p:nvPr/>
        </p:nvCxnSpPr>
        <p:spPr>
          <a:xfrm flipV="1">
            <a:off x="7896373" y="7734048"/>
            <a:ext cx="1706337" cy="69939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AB120-60C0-B385-3A06-CE02E8F8142A}"/>
              </a:ext>
            </a:extLst>
          </p:cNvPr>
          <p:cNvSpPr txBox="1"/>
          <p:nvPr/>
        </p:nvSpPr>
        <p:spPr>
          <a:xfrm>
            <a:off x="11887200" y="8676126"/>
            <a:ext cx="495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채팅의 방장이 권한을 다른 사람에게 위임 할 경우 본인의 방장 권한 및 모임의 방장 위임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618D76-1FA8-847E-8500-DBE4C86801C6}"/>
              </a:ext>
            </a:extLst>
          </p:cNvPr>
          <p:cNvSpPr/>
          <p:nvPr/>
        </p:nvSpPr>
        <p:spPr>
          <a:xfrm>
            <a:off x="13792200" y="7429248"/>
            <a:ext cx="1752600" cy="609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1D5AEB-0ECC-5243-A069-0528E1F4E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9967" y="3273584"/>
            <a:ext cx="4427604" cy="142506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2D14BB-0A88-35B0-0454-3695576A985E}"/>
              </a:ext>
            </a:extLst>
          </p:cNvPr>
          <p:cNvCxnSpPr>
            <a:cxnSpLocks/>
          </p:cNvCxnSpPr>
          <p:nvPr/>
        </p:nvCxnSpPr>
        <p:spPr>
          <a:xfrm flipH="1" flipV="1">
            <a:off x="14366694" y="4914900"/>
            <a:ext cx="35106" cy="23622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08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추방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DB151-F9A5-590C-74D9-3B302D058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8" y="3759522"/>
            <a:ext cx="8553947" cy="32831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D42CAF-7686-53A0-DA40-B994F82DDA52}"/>
              </a:ext>
            </a:extLst>
          </p:cNvPr>
          <p:cNvSpPr/>
          <p:nvPr/>
        </p:nvSpPr>
        <p:spPr>
          <a:xfrm>
            <a:off x="7772400" y="5448300"/>
            <a:ext cx="533400" cy="35335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CF551E-C433-4D76-1F92-92FF2C5D3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5879" y="4548188"/>
            <a:ext cx="7246618" cy="37337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03B0D4-0F81-28A7-CC28-CC1AAE2443B5}"/>
              </a:ext>
            </a:extLst>
          </p:cNvPr>
          <p:cNvCxnSpPr>
            <a:cxnSpLocks/>
          </p:cNvCxnSpPr>
          <p:nvPr/>
        </p:nvCxnSpPr>
        <p:spPr>
          <a:xfrm>
            <a:off x="8382000" y="5624976"/>
            <a:ext cx="4038600" cy="790111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2CD5B2-2B13-9EED-34CD-3F4889353468}"/>
              </a:ext>
            </a:extLst>
          </p:cNvPr>
          <p:cNvSpPr/>
          <p:nvPr/>
        </p:nvSpPr>
        <p:spPr>
          <a:xfrm>
            <a:off x="12649200" y="6281773"/>
            <a:ext cx="2590800" cy="3857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24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89CEE6-5A28-C1D7-D616-579B08F4E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57" y="3771900"/>
            <a:ext cx="8797943" cy="55703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4DEA4-EB1D-DEEC-7036-4FC18B790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3657017"/>
            <a:ext cx="8350945" cy="56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5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1956F-7A10-6B95-5A6B-4F1B4B3F9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00" y="4175264"/>
            <a:ext cx="8385640" cy="4847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0DBFBC-A51E-068A-DE40-15AD6B4FF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933700"/>
            <a:ext cx="7898007" cy="69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26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279512-ABBF-83EE-2342-B64B1C0C1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17" y="4000851"/>
            <a:ext cx="10089476" cy="5833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DAD7B7-59A9-9EC5-26AF-465C6E6A5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4492" y="3806523"/>
            <a:ext cx="7502508" cy="39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3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날짜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6E06CE-294A-C841-30BA-0DCC62170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834" y="4014044"/>
            <a:ext cx="7490566" cy="56801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EAC20C-4515-1CB8-70E5-A0B57F93D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858874"/>
            <a:ext cx="5940251" cy="68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03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회원 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5ED50B-B7D5-B97A-1FE1-7F28EB97E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25" y="3495953"/>
            <a:ext cx="5288875" cy="6323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0900F8-4D58-AB98-E934-699EF5FF5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4381500"/>
            <a:ext cx="6793141" cy="31729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754AEB-321C-3617-5730-F0F87E577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286" y="3495953"/>
            <a:ext cx="3879714" cy="62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286" y="67101"/>
            <a:ext cx="8737734" cy="27282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1978" y="3389538"/>
            <a:ext cx="4891462" cy="1648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327" y="4726129"/>
            <a:ext cx="5686223" cy="28666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03" y="3326247"/>
            <a:ext cx="3679977" cy="16961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8380" y="4777351"/>
            <a:ext cx="3735232" cy="22439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9590" y="3389542"/>
            <a:ext cx="5589062" cy="16481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86573" y="4777351"/>
            <a:ext cx="4859146" cy="473478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3434"/>
            <a:ext cx="18331890" cy="7111392"/>
            <a:chOff x="0" y="3143434"/>
            <a:chExt cx="18331890" cy="7111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3434"/>
              <a:ext cx="18331890" cy="7111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087" y="1867962"/>
            <a:ext cx="9125541" cy="4831169"/>
            <a:chOff x="4580087" y="1867962"/>
            <a:chExt cx="9125541" cy="4831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04" y="-362767"/>
              <a:ext cx="18251081" cy="96623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087" y="1867962"/>
              <a:ext cx="9125541" cy="4831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087" y="1867962"/>
            <a:ext cx="9125541" cy="375040"/>
            <a:chOff x="4580087" y="1867962"/>
            <a:chExt cx="9125541" cy="37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0087" y="1867962"/>
              <a:ext cx="9125541" cy="37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478" y="9366204"/>
            <a:ext cx="1580243" cy="50000"/>
            <a:chOff x="1405478" y="9366204"/>
            <a:chExt cx="1580243" cy="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8" y="9366204"/>
              <a:ext cx="1580243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7787" y="9366204"/>
            <a:ext cx="1580243" cy="50000"/>
            <a:chOff x="4247787" y="9366204"/>
            <a:chExt cx="1580243" cy="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787" y="9366204"/>
              <a:ext cx="1580243" cy="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923" y="2975273"/>
            <a:ext cx="10572345" cy="38479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494" y="8107074"/>
            <a:ext cx="2381890" cy="15642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934" y="8107077"/>
            <a:ext cx="2348205" cy="1564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2009524"/>
            <a:chOff x="-147764" y="0"/>
            <a:chExt cx="18525830" cy="20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20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6131" y="4610373"/>
            <a:ext cx="1351105" cy="1376710"/>
            <a:chOff x="4486131" y="4610373"/>
            <a:chExt cx="1351105" cy="1376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131" y="4610373"/>
              <a:ext cx="1351105" cy="1376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2054" y="3790648"/>
            <a:ext cx="1508080" cy="1508080"/>
            <a:chOff x="442054" y="3790648"/>
            <a:chExt cx="1508080" cy="1508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054" y="3790648"/>
              <a:ext cx="1508080" cy="1508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830" y="6658774"/>
            <a:ext cx="1450601" cy="1450601"/>
            <a:chOff x="1521830" y="6658774"/>
            <a:chExt cx="1450601" cy="1450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1830" y="6658774"/>
              <a:ext cx="1450601" cy="1450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44176" y="5605449"/>
            <a:ext cx="1463943" cy="1463943"/>
            <a:chOff x="12128093" y="5987083"/>
            <a:chExt cx="1463943" cy="1463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8093" y="5987083"/>
              <a:ext cx="1463943" cy="1463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0064" y="3466907"/>
            <a:ext cx="1713558" cy="1722126"/>
            <a:chOff x="12860064" y="3466907"/>
            <a:chExt cx="1713558" cy="17221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0064" y="3466907"/>
              <a:ext cx="1713558" cy="17221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061" y="7230606"/>
            <a:ext cx="1342329" cy="1298028"/>
            <a:chOff x="7070061" y="7230606"/>
            <a:chExt cx="1342329" cy="12980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0061" y="7230606"/>
              <a:ext cx="1342329" cy="12980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9783" y="5138222"/>
            <a:ext cx="1419038" cy="1419038"/>
            <a:chOff x="15151378" y="5298728"/>
            <a:chExt cx="1419038" cy="14190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51378" y="5298728"/>
              <a:ext cx="1419038" cy="14190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09495" y="3088214"/>
            <a:ext cx="1216668" cy="1216668"/>
            <a:chOff x="4109495" y="3088214"/>
            <a:chExt cx="1216668" cy="12166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9495" y="3088214"/>
              <a:ext cx="1216668" cy="12166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47131" y="4610373"/>
            <a:ext cx="1413674" cy="1413674"/>
            <a:chOff x="2247131" y="4610373"/>
            <a:chExt cx="1413674" cy="14136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7131" y="4610373"/>
              <a:ext cx="1413674" cy="14136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47131" y="2697989"/>
            <a:ext cx="1482913" cy="1482913"/>
            <a:chOff x="2247131" y="2697989"/>
            <a:chExt cx="1482913" cy="14829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7131" y="2697989"/>
              <a:ext cx="1482913" cy="14829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61753" y="5612100"/>
            <a:ext cx="1499931" cy="1499931"/>
            <a:chOff x="3661753" y="5612100"/>
            <a:chExt cx="1499931" cy="14999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1753" y="5612100"/>
              <a:ext cx="1499931" cy="149993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8449" y="308962"/>
            <a:ext cx="3380256" cy="18113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78066" y="495747"/>
            <a:ext cx="1018029" cy="1018029"/>
            <a:chOff x="878066" y="495747"/>
            <a:chExt cx="1018029" cy="10180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8066" y="495747"/>
              <a:ext cx="1018029" cy="10180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41658" y="5987083"/>
            <a:ext cx="1690399" cy="749966"/>
            <a:chOff x="5641658" y="5987083"/>
            <a:chExt cx="1690399" cy="7499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1658" y="5987083"/>
              <a:ext cx="1690399" cy="7499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17829" y="7181276"/>
            <a:ext cx="1649603" cy="1222501"/>
            <a:chOff x="4717829" y="7181276"/>
            <a:chExt cx="1649603" cy="12225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829" y="7181276"/>
              <a:ext cx="1649603" cy="12225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57143" y="2791560"/>
            <a:ext cx="1274914" cy="1274914"/>
            <a:chOff x="6057143" y="2791560"/>
            <a:chExt cx="1274914" cy="12749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57143" y="2791560"/>
              <a:ext cx="1274914" cy="12749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70061" y="4097508"/>
            <a:ext cx="1564859" cy="1633167"/>
            <a:chOff x="7070061" y="4097508"/>
            <a:chExt cx="1564859" cy="16331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70061" y="4097508"/>
              <a:ext cx="1564859" cy="163316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6270" y="443969"/>
            <a:ext cx="1242899" cy="123396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0551" y="8496693"/>
            <a:ext cx="3380571" cy="18091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40967" y="8426836"/>
            <a:ext cx="3411952" cy="18790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49730" y="1404034"/>
            <a:ext cx="5834827" cy="580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B65588-FFAA-5D25-B9D3-816526D9536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50787" y="6946899"/>
            <a:ext cx="1328012" cy="125080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3434"/>
            <a:ext cx="18331890" cy="7111392"/>
            <a:chOff x="0" y="3143434"/>
            <a:chExt cx="18331890" cy="7111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3434"/>
              <a:ext cx="18331890" cy="7111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087" y="1867962"/>
            <a:ext cx="9125541" cy="4831169"/>
            <a:chOff x="4580087" y="1867962"/>
            <a:chExt cx="9125541" cy="4831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04" y="-362767"/>
              <a:ext cx="18251081" cy="96623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087" y="1867962"/>
              <a:ext cx="9125541" cy="4831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087" y="1867962"/>
            <a:ext cx="9125541" cy="375040"/>
            <a:chOff x="4580087" y="1867962"/>
            <a:chExt cx="9125541" cy="37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0087" y="1867962"/>
              <a:ext cx="9125541" cy="37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478" y="9366204"/>
            <a:ext cx="1580243" cy="50000"/>
            <a:chOff x="1405478" y="9366204"/>
            <a:chExt cx="1580243" cy="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8" y="9366204"/>
              <a:ext cx="1580243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7787" y="9366204"/>
            <a:ext cx="1580243" cy="50000"/>
            <a:chOff x="4247787" y="9366204"/>
            <a:chExt cx="1580243" cy="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787" y="9366204"/>
              <a:ext cx="1580243" cy="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494" y="8107074"/>
            <a:ext cx="2381890" cy="1564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3934" y="8107077"/>
            <a:ext cx="2348205" cy="15642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31700" y="2283759"/>
            <a:ext cx="6222315" cy="3999574"/>
            <a:chOff x="6031700" y="2283759"/>
            <a:chExt cx="6222315" cy="39995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6309" y="682416"/>
              <a:ext cx="10152371" cy="75500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591" y="5053718"/>
              <a:ext cx="3441800" cy="178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790765"/>
            <a:chOff x="-147764" y="0"/>
            <a:chExt cx="18525830" cy="1790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790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971" y="386368"/>
            <a:ext cx="4960697" cy="1018029"/>
            <a:chOff x="839971" y="386368"/>
            <a:chExt cx="4960697" cy="10180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9971" y="386368"/>
              <a:ext cx="4960697" cy="1018029"/>
              <a:chOff x="839971" y="386368"/>
              <a:chExt cx="4960697" cy="10180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80826" y="129725"/>
                <a:ext cx="4586513" cy="1885961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839971" y="386368"/>
                <a:ext cx="1018029" cy="1018029"/>
                <a:chOff x="839971" y="386368"/>
                <a:chExt cx="1018029" cy="101802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39971" y="386368"/>
                  <a:ext cx="1018029" cy="101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420" y="334589"/>
              <a:ext cx="1224157" cy="1233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7764" y="0"/>
            <a:ext cx="18525830" cy="2009524"/>
            <a:chOff x="-147764" y="0"/>
            <a:chExt cx="18525830" cy="200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764" y="0"/>
              <a:ext cx="18525830" cy="20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066" y="495747"/>
            <a:ext cx="4960697" cy="1018029"/>
            <a:chOff x="878066" y="495747"/>
            <a:chExt cx="4960697" cy="10180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8066" y="495747"/>
              <a:ext cx="4960697" cy="1018029"/>
              <a:chOff x="878066" y="495747"/>
              <a:chExt cx="4960697" cy="10180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18922" y="239104"/>
                <a:ext cx="4586838" cy="187903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878066" y="495747"/>
                <a:ext cx="1018029" cy="1018029"/>
                <a:chOff x="878066" y="495747"/>
                <a:chExt cx="1018029" cy="101802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78066" y="495747"/>
                  <a:ext cx="1018029" cy="101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696" y="443969"/>
              <a:ext cx="1223614" cy="12339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5211" y="2898079"/>
            <a:ext cx="14169318" cy="1107515"/>
            <a:chOff x="2085211" y="2898079"/>
            <a:chExt cx="14169318" cy="11075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5211" y="2898079"/>
              <a:ext cx="14169318" cy="1107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85211" y="3806235"/>
            <a:ext cx="14169318" cy="348799"/>
            <a:chOff x="2085211" y="3806235"/>
            <a:chExt cx="14169318" cy="3487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5211" y="3806235"/>
              <a:ext cx="14169318" cy="348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5628" y="3780342"/>
            <a:ext cx="14140260" cy="28096"/>
            <a:chOff x="2095628" y="3780342"/>
            <a:chExt cx="14140260" cy="280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628" y="3780342"/>
              <a:ext cx="14140260" cy="280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85829" y="6538556"/>
            <a:ext cx="5502677" cy="28096"/>
            <a:chOff x="2085829" y="6538556"/>
            <a:chExt cx="5502677" cy="280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085829" y="6538556"/>
              <a:ext cx="5502677" cy="280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80614" y="3294676"/>
            <a:ext cx="402412" cy="37461"/>
            <a:chOff x="7480614" y="3294676"/>
            <a:chExt cx="402412" cy="374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7480614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94349" y="3294676"/>
            <a:ext cx="402412" cy="37461"/>
            <a:chOff x="10294349" y="3294676"/>
            <a:chExt cx="402412" cy="374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10294349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08084" y="3294676"/>
            <a:ext cx="402412" cy="37461"/>
            <a:chOff x="13108084" y="3294676"/>
            <a:chExt cx="402412" cy="374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13108084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30642" y="6557840"/>
            <a:ext cx="5487780" cy="28096"/>
            <a:chOff x="4930642" y="6557840"/>
            <a:chExt cx="5487780" cy="280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930642" y="6557840"/>
              <a:ext cx="5487780" cy="280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56253" y="6541038"/>
            <a:ext cx="5497815" cy="28096"/>
            <a:chOff x="7756253" y="6541038"/>
            <a:chExt cx="5497815" cy="280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7756253" y="6541038"/>
              <a:ext cx="5497815" cy="280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557309" y="6552875"/>
            <a:ext cx="5521413" cy="28096"/>
            <a:chOff x="10557309" y="6552875"/>
            <a:chExt cx="5521413" cy="280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557309" y="6552875"/>
              <a:ext cx="5521413" cy="280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142567" y="4907790"/>
            <a:ext cx="14095975" cy="28096"/>
            <a:chOff x="2142567" y="4907790"/>
            <a:chExt cx="14095975" cy="280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2567" y="4907790"/>
              <a:ext cx="14095975" cy="280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142567" y="8218164"/>
            <a:ext cx="14095976" cy="28096"/>
            <a:chOff x="2142567" y="8218164"/>
            <a:chExt cx="14095976" cy="280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2567" y="8218164"/>
              <a:ext cx="14095976" cy="280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142530" y="5988546"/>
            <a:ext cx="14087726" cy="28096"/>
            <a:chOff x="2142530" y="5988546"/>
            <a:chExt cx="14087726" cy="2809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42530" y="5988546"/>
              <a:ext cx="14087726" cy="280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143030" y="9323217"/>
            <a:ext cx="14087188" cy="28096"/>
            <a:chOff x="2143030" y="9323217"/>
            <a:chExt cx="14087188" cy="2809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43030" y="9323217"/>
              <a:ext cx="14087188" cy="280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142567" y="7122239"/>
            <a:ext cx="14071002" cy="28096"/>
            <a:chOff x="2142567" y="7122239"/>
            <a:chExt cx="14071002" cy="2809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42567" y="7122239"/>
              <a:ext cx="14071002" cy="2809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616932" y="3294676"/>
            <a:ext cx="402412" cy="37461"/>
            <a:chOff x="4616932" y="3294676"/>
            <a:chExt cx="402412" cy="374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4616932" y="3294676"/>
              <a:ext cx="402412" cy="3746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860" y="2866456"/>
            <a:ext cx="5685854" cy="101927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085211" y="2891168"/>
            <a:ext cx="14169318" cy="6461369"/>
            <a:chOff x="2085211" y="2891168"/>
            <a:chExt cx="14169318" cy="646136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85211" y="2891168"/>
              <a:ext cx="14169318" cy="646136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07829" y="2866456"/>
            <a:ext cx="3109949" cy="101927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09384" y="2874298"/>
            <a:ext cx="3456892" cy="101927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534935" y="2866456"/>
            <a:ext cx="5569587" cy="101927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378510" y="2866456"/>
            <a:ext cx="5589949" cy="101927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124473" y="4049327"/>
            <a:ext cx="3238183" cy="619932"/>
            <a:chOff x="2124473" y="4049327"/>
            <a:chExt cx="3238183" cy="61993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24473" y="4049327"/>
              <a:ext cx="3238183" cy="61993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54508" y="4071357"/>
            <a:ext cx="2171367" cy="76499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362655" y="5142857"/>
            <a:ext cx="8431332" cy="619932"/>
            <a:chOff x="5362655" y="5142857"/>
            <a:chExt cx="8431332" cy="61993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62655" y="5142857"/>
              <a:ext cx="8431332" cy="619932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65804" y="5160565"/>
            <a:ext cx="2356005" cy="76139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346991" y="6261922"/>
            <a:ext cx="5110863" cy="619932"/>
            <a:chOff x="9346991" y="6261922"/>
            <a:chExt cx="5110863" cy="61993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46991" y="6261922"/>
              <a:ext cx="5110863" cy="61993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06134" y="6278572"/>
            <a:ext cx="1591852" cy="76350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793988" y="7386585"/>
            <a:ext cx="2419586" cy="619932"/>
            <a:chOff x="13793988" y="7386585"/>
            <a:chExt cx="2419586" cy="61993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93988" y="7386585"/>
              <a:ext cx="2419586" cy="619932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65262" y="7373597"/>
            <a:ext cx="1397281" cy="78807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3793988" y="8492360"/>
            <a:ext cx="2419586" cy="619932"/>
            <a:chOff x="13793988" y="8492360"/>
            <a:chExt cx="2419586" cy="61993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93988" y="8492360"/>
              <a:ext cx="2419586" cy="619932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365275" y="8476827"/>
            <a:ext cx="1374738" cy="79696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514005" y="1403485"/>
            <a:ext cx="9673204" cy="592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1779" y="20993"/>
            <a:ext cx="5377362" cy="1870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971" y="277636"/>
            <a:ext cx="1018029" cy="1018029"/>
            <a:chOff x="839971" y="277636"/>
            <a:chExt cx="1018029" cy="1018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1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230" y="225858"/>
            <a:ext cx="1231776" cy="1233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573300"/>
            <a:ext cx="18285714" cy="8712414"/>
            <a:chOff x="0" y="1573300"/>
            <a:chExt cx="18285714" cy="87124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73300"/>
              <a:ext cx="18285714" cy="87124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22" y="20993"/>
            <a:ext cx="4895095" cy="18790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2334" y="277636"/>
            <a:ext cx="1018029" cy="1018029"/>
            <a:chOff x="492334" y="277636"/>
            <a:chExt cx="1018029" cy="10180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334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716" y="225857"/>
            <a:ext cx="1231405" cy="12339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2334" y="170625"/>
            <a:ext cx="1210886" cy="1210886"/>
            <a:chOff x="492334" y="170625"/>
            <a:chExt cx="1210886" cy="12108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2334" y="170625"/>
              <a:ext cx="1210886" cy="1210886"/>
              <a:chOff x="492334" y="170625"/>
              <a:chExt cx="1210886" cy="12108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2334" y="170625"/>
                <a:ext cx="1210886" cy="121088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374" y="274682"/>
              <a:ext cx="1598928" cy="11041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49661" y="1034521"/>
            <a:ext cx="4880124" cy="5763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461</Words>
  <Application>Microsoft Office PowerPoint</Application>
  <PresentationFormat>사용자 지정</PresentationFormat>
  <Paragraphs>118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4" baseType="lpstr">
      <vt:lpstr>나눔고딕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지윤 정</cp:lastModifiedBy>
  <cp:revision>5</cp:revision>
  <dcterms:created xsi:type="dcterms:W3CDTF">2023-11-07T12:04:38Z</dcterms:created>
  <dcterms:modified xsi:type="dcterms:W3CDTF">2023-11-07T03:10:00Z</dcterms:modified>
</cp:coreProperties>
</file>